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9" r:id="rId2"/>
    <p:sldId id="284" r:id="rId3"/>
    <p:sldId id="285" r:id="rId4"/>
    <p:sldId id="286" r:id="rId5"/>
    <p:sldId id="292" r:id="rId6"/>
    <p:sldId id="288" r:id="rId7"/>
    <p:sldId id="291" r:id="rId8"/>
    <p:sldId id="290" r:id="rId9"/>
    <p:sldId id="293" r:id="rId10"/>
    <p:sldId id="279" r:id="rId11"/>
  </p:sldIdLst>
  <p:sldSz cx="9144000" cy="6858000" type="screen4x3"/>
  <p:notesSz cx="6858000" cy="9144000"/>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B523"/>
    <a:srgbClr val="EDEDED"/>
    <a:srgbClr val="FFB952"/>
    <a:srgbClr val="B1B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3814" autoAdjust="0"/>
  </p:normalViewPr>
  <p:slideViewPr>
    <p:cSldViewPr snapToGrid="0" snapToObjects="1">
      <p:cViewPr>
        <p:scale>
          <a:sx n="70" d="100"/>
          <a:sy n="70" d="100"/>
        </p:scale>
        <p:origin x="-1164" y="432"/>
      </p:cViewPr>
      <p:guideLst>
        <p:guide orient="horz" pos="3865"/>
        <p:guide pos="4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E93CF5-08DC-074F-9F45-F2D060A05528}" type="datetimeFigureOut">
              <a:rPr lang="nn-NO" smtClean="0"/>
              <a:pPr/>
              <a:t>18.05.2015</a:t>
            </a:fld>
            <a:endParaRPr lang="nn-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94C6F1-7654-4546-84C8-726BBFF0FEE9}" type="slidenum">
              <a:rPr lang="nn-NO" smtClean="0"/>
              <a:pPr/>
              <a:t>‹#›</a:t>
            </a:fld>
            <a:endParaRPr lang="nn-NO"/>
          </a:p>
        </p:txBody>
      </p:sp>
    </p:spTree>
    <p:extLst>
      <p:ext uri="{BB962C8B-B14F-4D97-AF65-F5344CB8AC3E}">
        <p14:creationId xmlns:p14="http://schemas.microsoft.com/office/powerpoint/2010/main" val="2904617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5D1583-B85C-49EC-BD3C-60C6CE35D77C}" type="datetimeFigureOut">
              <a:rPr lang="nn-NO" smtClean="0"/>
              <a:t>18.05.2015</a:t>
            </a:fld>
            <a:endParaRPr lang="nn-N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n-N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n-N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F03B42-9C08-43AB-8B34-821CA940C8C0}" type="slidenum">
              <a:rPr lang="nn-NO" smtClean="0"/>
              <a:t>‹#›</a:t>
            </a:fld>
            <a:endParaRPr lang="nn-NO"/>
          </a:p>
        </p:txBody>
      </p:sp>
    </p:spTree>
    <p:extLst>
      <p:ext uri="{BB962C8B-B14F-4D97-AF65-F5344CB8AC3E}">
        <p14:creationId xmlns:p14="http://schemas.microsoft.com/office/powerpoint/2010/main" val="4148877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baseline="0" dirty="0" smtClean="0"/>
          </a:p>
          <a:p>
            <a:endParaRPr lang="nn-NO" dirty="0" err="1" smtClean="0"/>
          </a:p>
        </p:txBody>
      </p:sp>
      <p:sp>
        <p:nvSpPr>
          <p:cNvPr id="4" name="Slide Number Placeholder 3"/>
          <p:cNvSpPr>
            <a:spLocks noGrp="1"/>
          </p:cNvSpPr>
          <p:nvPr>
            <p:ph type="sldNum" sz="quarter" idx="10"/>
          </p:nvPr>
        </p:nvSpPr>
        <p:spPr/>
        <p:txBody>
          <a:bodyPr/>
          <a:lstStyle/>
          <a:p>
            <a:fld id="{F8F03B42-9C08-43AB-8B34-821CA940C8C0}" type="slidenum">
              <a:rPr lang="nn-NO" smtClean="0"/>
              <a:t>1</a:t>
            </a:fld>
            <a:endParaRPr lang="nn-NO"/>
          </a:p>
        </p:txBody>
      </p:sp>
    </p:spTree>
    <p:extLst>
      <p:ext uri="{BB962C8B-B14F-4D97-AF65-F5344CB8AC3E}">
        <p14:creationId xmlns:p14="http://schemas.microsoft.com/office/powerpoint/2010/main" val="946088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err="1" smtClean="0"/>
          </a:p>
        </p:txBody>
      </p:sp>
      <p:sp>
        <p:nvSpPr>
          <p:cNvPr id="4" name="Plassholder for lysbildenummer 3"/>
          <p:cNvSpPr>
            <a:spLocks noGrp="1"/>
          </p:cNvSpPr>
          <p:nvPr>
            <p:ph type="sldNum" sz="quarter" idx="10"/>
          </p:nvPr>
        </p:nvSpPr>
        <p:spPr/>
        <p:txBody>
          <a:bodyPr/>
          <a:lstStyle/>
          <a:p>
            <a:fld id="{F8F03B42-9C08-43AB-8B34-821CA940C8C0}" type="slidenum">
              <a:rPr lang="nn-NO" smtClean="0"/>
              <a:t>2</a:t>
            </a:fld>
            <a:endParaRPr lang="nn-NO"/>
          </a:p>
        </p:txBody>
      </p:sp>
    </p:spTree>
    <p:extLst>
      <p:ext uri="{BB962C8B-B14F-4D97-AF65-F5344CB8AC3E}">
        <p14:creationId xmlns:p14="http://schemas.microsoft.com/office/powerpoint/2010/main" val="83120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baseline="0" dirty="0" smtClean="0"/>
          </a:p>
          <a:p>
            <a:endParaRPr lang="nb-NO" baseline="0" dirty="0" smtClean="0"/>
          </a:p>
          <a:p>
            <a:endParaRPr lang="en-US" baseline="0" dirty="0" smtClean="0"/>
          </a:p>
        </p:txBody>
      </p:sp>
      <p:sp>
        <p:nvSpPr>
          <p:cNvPr id="4" name="Plassholder for lysbildenummer 3"/>
          <p:cNvSpPr>
            <a:spLocks noGrp="1"/>
          </p:cNvSpPr>
          <p:nvPr>
            <p:ph type="sldNum" sz="quarter" idx="10"/>
          </p:nvPr>
        </p:nvSpPr>
        <p:spPr/>
        <p:txBody>
          <a:bodyPr/>
          <a:lstStyle/>
          <a:p>
            <a:fld id="{F8F03B42-9C08-43AB-8B34-821CA940C8C0}" type="slidenum">
              <a:rPr lang="nn-NO" smtClean="0"/>
              <a:t>3</a:t>
            </a:fld>
            <a:endParaRPr lang="nn-NO"/>
          </a:p>
        </p:txBody>
      </p:sp>
    </p:spTree>
    <p:extLst>
      <p:ext uri="{BB962C8B-B14F-4D97-AF65-F5344CB8AC3E}">
        <p14:creationId xmlns:p14="http://schemas.microsoft.com/office/powerpoint/2010/main" val="3104164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baseline="0" dirty="0" smtClean="0"/>
          </a:p>
          <a:p>
            <a:endParaRPr lang="en-US" dirty="0" smtClean="0"/>
          </a:p>
          <a:p>
            <a:endParaRPr lang="en-US" baseline="0" dirty="0" smtClean="0"/>
          </a:p>
          <a:p>
            <a:endParaRPr lang="en-US" baseline="0" dirty="0" smtClean="0"/>
          </a:p>
          <a:p>
            <a:endParaRPr lang="en-US" dirty="0" smtClean="0"/>
          </a:p>
        </p:txBody>
      </p:sp>
      <p:sp>
        <p:nvSpPr>
          <p:cNvPr id="4" name="Plassholder for lysbildenummer 3"/>
          <p:cNvSpPr>
            <a:spLocks noGrp="1"/>
          </p:cNvSpPr>
          <p:nvPr>
            <p:ph type="sldNum" sz="quarter" idx="10"/>
          </p:nvPr>
        </p:nvSpPr>
        <p:spPr/>
        <p:txBody>
          <a:bodyPr/>
          <a:lstStyle/>
          <a:p>
            <a:fld id="{F8F03B42-9C08-43AB-8B34-821CA940C8C0}" type="slidenum">
              <a:rPr lang="nn-NO" smtClean="0"/>
              <a:t>4</a:t>
            </a:fld>
            <a:endParaRPr lang="nn-NO"/>
          </a:p>
        </p:txBody>
      </p:sp>
    </p:spTree>
    <p:extLst>
      <p:ext uri="{BB962C8B-B14F-4D97-AF65-F5344CB8AC3E}">
        <p14:creationId xmlns:p14="http://schemas.microsoft.com/office/powerpoint/2010/main" val="2363728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i="1" dirty="0" smtClean="0">
              <a:solidFill>
                <a:schemeClr val="accent2"/>
              </a:solidFill>
            </a:endParaRPr>
          </a:p>
          <a:p>
            <a:endParaRPr lang="en-US" i="0" dirty="0" smtClean="0">
              <a:solidFill>
                <a:schemeClr val="accent2"/>
              </a:solidFill>
            </a:endParaRPr>
          </a:p>
        </p:txBody>
      </p:sp>
      <p:sp>
        <p:nvSpPr>
          <p:cNvPr id="4" name="Plassholder for lysbildenummer 3"/>
          <p:cNvSpPr>
            <a:spLocks noGrp="1"/>
          </p:cNvSpPr>
          <p:nvPr>
            <p:ph type="sldNum" sz="quarter" idx="10"/>
          </p:nvPr>
        </p:nvSpPr>
        <p:spPr/>
        <p:txBody>
          <a:bodyPr/>
          <a:lstStyle/>
          <a:p>
            <a:fld id="{F8F03B42-9C08-43AB-8B34-821CA940C8C0}" type="slidenum">
              <a:rPr lang="nn-NO" smtClean="0"/>
              <a:t>5</a:t>
            </a:fld>
            <a:endParaRPr lang="nn-NO"/>
          </a:p>
        </p:txBody>
      </p:sp>
    </p:spTree>
    <p:extLst>
      <p:ext uri="{BB962C8B-B14F-4D97-AF65-F5344CB8AC3E}">
        <p14:creationId xmlns:p14="http://schemas.microsoft.com/office/powerpoint/2010/main" val="4115964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F8F03B42-9C08-43AB-8B34-821CA940C8C0}" type="slidenum">
              <a:rPr lang="nn-NO" smtClean="0"/>
              <a:t>6</a:t>
            </a:fld>
            <a:endParaRPr lang="nn-NO"/>
          </a:p>
        </p:txBody>
      </p:sp>
    </p:spTree>
    <p:extLst>
      <p:ext uri="{BB962C8B-B14F-4D97-AF65-F5344CB8AC3E}">
        <p14:creationId xmlns:p14="http://schemas.microsoft.com/office/powerpoint/2010/main" val="3406396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smtClean="0"/>
          </a:p>
        </p:txBody>
      </p:sp>
      <p:sp>
        <p:nvSpPr>
          <p:cNvPr id="4" name="Plassholder for lysbildenummer 3"/>
          <p:cNvSpPr>
            <a:spLocks noGrp="1"/>
          </p:cNvSpPr>
          <p:nvPr>
            <p:ph type="sldNum" sz="quarter" idx="10"/>
          </p:nvPr>
        </p:nvSpPr>
        <p:spPr/>
        <p:txBody>
          <a:bodyPr/>
          <a:lstStyle/>
          <a:p>
            <a:fld id="{F8F03B42-9C08-43AB-8B34-821CA940C8C0}" type="slidenum">
              <a:rPr lang="nn-NO" smtClean="0"/>
              <a:t>8</a:t>
            </a:fld>
            <a:endParaRPr lang="nn-NO"/>
          </a:p>
        </p:txBody>
      </p:sp>
    </p:spTree>
    <p:extLst>
      <p:ext uri="{BB962C8B-B14F-4D97-AF65-F5344CB8AC3E}">
        <p14:creationId xmlns:p14="http://schemas.microsoft.com/office/powerpoint/2010/main" val="23052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8F03B42-9C08-43AB-8B34-821CA940C8C0}" type="slidenum">
              <a:rPr lang="nn-NO" smtClean="0"/>
              <a:t>10</a:t>
            </a:fld>
            <a:endParaRPr lang="nn-NO"/>
          </a:p>
        </p:txBody>
      </p:sp>
    </p:spTree>
    <p:extLst>
      <p:ext uri="{BB962C8B-B14F-4D97-AF65-F5344CB8AC3E}">
        <p14:creationId xmlns:p14="http://schemas.microsoft.com/office/powerpoint/2010/main" val="3689741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19" name="Rektangel 18"/>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a:latin typeface="Arial" pitchFamily="34" charset="0"/>
              <a:cs typeface="Arial" pitchFamily="34" charset="0"/>
            </a:endParaRPr>
          </a:p>
        </p:txBody>
      </p:sp>
      <p:sp>
        <p:nvSpPr>
          <p:cNvPr id="2" name="Tittel 1"/>
          <p:cNvSpPr>
            <a:spLocks noGrp="1"/>
          </p:cNvSpPr>
          <p:nvPr>
            <p:ph type="ctrTitle"/>
          </p:nvPr>
        </p:nvSpPr>
        <p:spPr>
          <a:xfrm>
            <a:off x="685800" y="1910403"/>
            <a:ext cx="4934354" cy="1470025"/>
          </a:xfrm>
        </p:spPr>
        <p:txBody>
          <a:bodyPr/>
          <a:lstStyle>
            <a:lvl1pPr>
              <a:defRPr>
                <a:latin typeface="Arial" pitchFamily="34" charset="0"/>
                <a:cs typeface="Arial" pitchFamily="34" charset="0"/>
              </a:defRPr>
            </a:lvl1pPr>
          </a:lstStyle>
          <a:p>
            <a:r>
              <a:rPr lang="en-US" noProof="0" smtClean="0"/>
              <a:t>Click to edit Master title style</a:t>
            </a:r>
            <a:endParaRPr lang="en-US" noProof="0"/>
          </a:p>
        </p:txBody>
      </p:sp>
      <p:sp>
        <p:nvSpPr>
          <p:cNvPr id="3" name="Undertittel 2"/>
          <p:cNvSpPr>
            <a:spLocks noGrp="1"/>
          </p:cNvSpPr>
          <p:nvPr>
            <p:ph type="subTitle" idx="1"/>
          </p:nvPr>
        </p:nvSpPr>
        <p:spPr>
          <a:xfrm>
            <a:off x="694366" y="3606172"/>
            <a:ext cx="4675782" cy="1752600"/>
          </a:xfrm>
        </p:spPr>
        <p:txBody>
          <a:bodyPr>
            <a:normAutofit/>
          </a:bodyPr>
          <a:lstStyle>
            <a:lvl1pPr marL="0" indent="0" algn="l">
              <a:buNone/>
              <a:defRPr sz="1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cxnSp>
        <p:nvCxnSpPr>
          <p:cNvPr id="28" name="Rett linje 27"/>
          <p:cNvCxnSpPr/>
          <p:nvPr userDrawn="1"/>
        </p:nvCxnSpPr>
        <p:spPr>
          <a:xfrm>
            <a:off x="790575" y="3490439"/>
            <a:ext cx="4579572"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Rett linje 15"/>
          <p:cNvCxnSpPr/>
          <p:nvPr userDrawn="1"/>
        </p:nvCxnSpPr>
        <p:spPr>
          <a:xfrm>
            <a:off x="790575" y="3488851"/>
            <a:ext cx="4579572"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Click to edit Master title style</a:t>
            </a:r>
            <a:endParaRPr lang="en-US" noProof="0"/>
          </a:p>
        </p:txBody>
      </p:sp>
      <p:sp>
        <p:nvSpPr>
          <p:cNvPr id="3" name="Plassholder for innhold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Plassholder for dato 3"/>
          <p:cNvSpPr>
            <a:spLocks noGrp="1"/>
          </p:cNvSpPr>
          <p:nvPr>
            <p:ph type="dt" sz="half" idx="10"/>
          </p:nvPr>
        </p:nvSpPr>
        <p:spPr/>
        <p:txBody>
          <a:bodyPr/>
          <a:lstStyle/>
          <a:p>
            <a:fld id="{8DF9E8F3-4849-FA48-B4C8-2D894E979956}" type="datetimeFigureOut">
              <a:rPr lang="en-US" noProof="0" smtClean="0"/>
              <a:pPr/>
              <a:t>5/18/2015</a:t>
            </a:fld>
            <a:endParaRPr lang="en-US" noProof="0"/>
          </a:p>
        </p:txBody>
      </p:sp>
      <p:sp>
        <p:nvSpPr>
          <p:cNvPr id="5" name="Plassholder for bunntekst 4"/>
          <p:cNvSpPr>
            <a:spLocks noGrp="1"/>
          </p:cNvSpPr>
          <p:nvPr>
            <p:ph type="ftr" sz="quarter" idx="11"/>
          </p:nvPr>
        </p:nvSpPr>
        <p:spPr/>
        <p:txBody>
          <a:bodyPr/>
          <a:lstStyle/>
          <a:p>
            <a:endParaRPr lang="en-US" noProof="0"/>
          </a:p>
        </p:txBody>
      </p:sp>
      <p:sp>
        <p:nvSpPr>
          <p:cNvPr id="6" name="Plassholder for lysbildenummer 5"/>
          <p:cNvSpPr>
            <a:spLocks noGrp="1"/>
          </p:cNvSpPr>
          <p:nvPr>
            <p:ph type="sldNum" sz="quarter" idx="12"/>
          </p:nvPr>
        </p:nvSpPr>
        <p:spPr/>
        <p:txBody>
          <a:bodyPr/>
          <a:lstStyle/>
          <a:p>
            <a:fld id="{48967F36-0B61-F749-ACDB-F36D75792314}" type="slidenum">
              <a:rPr lang="en-US" noProof="0" smtClean="0"/>
              <a:pPr/>
              <a:t>‹#›</a:t>
            </a:fld>
            <a:endParaRPr lang="en-US" noProof="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Click to edit Master title style</a:t>
            </a:r>
            <a:endParaRPr lang="en-US" noProof="0"/>
          </a:p>
        </p:txBody>
      </p:sp>
      <p:sp>
        <p:nvSpPr>
          <p:cNvPr id="3" name="Plassholder for innhold 2"/>
          <p:cNvSpPr>
            <a:spLocks noGrp="1"/>
          </p:cNvSpPr>
          <p:nvPr>
            <p:ph sz="half" idx="1"/>
          </p:nvPr>
        </p:nvSpPr>
        <p:spPr>
          <a:xfrm>
            <a:off x="670300" y="1837780"/>
            <a:ext cx="3710048" cy="4288383"/>
          </a:xfrm>
        </p:spPr>
        <p:txBody>
          <a:bodyPr/>
          <a:lstStyle>
            <a:lvl1pPr>
              <a:defRPr sz="1800"/>
            </a:lvl1pPr>
            <a:lvl2pPr>
              <a:defRPr sz="1800"/>
            </a:lvl2pPr>
            <a:lvl3pPr>
              <a:defRPr sz="1800"/>
            </a:lvl3pPr>
            <a:lvl4pPr>
              <a:defRPr sz="1400"/>
            </a:lvl4pPr>
            <a:lvl5pPr>
              <a:defRPr sz="14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Plassholder for dato 4"/>
          <p:cNvSpPr>
            <a:spLocks noGrp="1"/>
          </p:cNvSpPr>
          <p:nvPr>
            <p:ph type="dt" sz="half" idx="10"/>
          </p:nvPr>
        </p:nvSpPr>
        <p:spPr/>
        <p:txBody>
          <a:bodyPr/>
          <a:lstStyle/>
          <a:p>
            <a:fld id="{8DF9E8F3-4849-FA48-B4C8-2D894E979956}" type="datetimeFigureOut">
              <a:rPr lang="en-US" noProof="0" smtClean="0"/>
              <a:pPr/>
              <a:t>5/18/2015</a:t>
            </a:fld>
            <a:endParaRPr lang="en-US" noProof="0"/>
          </a:p>
        </p:txBody>
      </p:sp>
      <p:sp>
        <p:nvSpPr>
          <p:cNvPr id="6" name="Plassholder for bunntekst 5"/>
          <p:cNvSpPr>
            <a:spLocks noGrp="1"/>
          </p:cNvSpPr>
          <p:nvPr>
            <p:ph type="ftr" sz="quarter" idx="11"/>
          </p:nvPr>
        </p:nvSpPr>
        <p:spPr/>
        <p:txBody>
          <a:bodyPr/>
          <a:lstStyle/>
          <a:p>
            <a:endParaRPr lang="en-US" noProof="0"/>
          </a:p>
        </p:txBody>
      </p:sp>
      <p:sp>
        <p:nvSpPr>
          <p:cNvPr id="7" name="Plassholder for lysbildenummer 6"/>
          <p:cNvSpPr>
            <a:spLocks noGrp="1"/>
          </p:cNvSpPr>
          <p:nvPr>
            <p:ph type="sldNum" sz="quarter" idx="12"/>
          </p:nvPr>
        </p:nvSpPr>
        <p:spPr/>
        <p:txBody>
          <a:bodyPr/>
          <a:lstStyle/>
          <a:p>
            <a:fld id="{48967F36-0B61-F749-ACDB-F36D75792314}" type="slidenum">
              <a:rPr lang="en-US" noProof="0" smtClean="0"/>
              <a:pPr/>
              <a:t>‹#›</a:t>
            </a:fld>
            <a:endParaRPr lang="en-US" noProof="0"/>
          </a:p>
        </p:txBody>
      </p:sp>
      <p:sp>
        <p:nvSpPr>
          <p:cNvPr id="8" name="Plassholder for innhold 2"/>
          <p:cNvSpPr>
            <a:spLocks noGrp="1"/>
          </p:cNvSpPr>
          <p:nvPr>
            <p:ph sz="half" idx="13"/>
          </p:nvPr>
        </p:nvSpPr>
        <p:spPr>
          <a:xfrm>
            <a:off x="4840368" y="1844415"/>
            <a:ext cx="3710048" cy="4288383"/>
          </a:xfrm>
        </p:spPr>
        <p:txBody>
          <a:bodyPr/>
          <a:lstStyle>
            <a:lvl1pPr>
              <a:defRPr sz="1800"/>
            </a:lvl1pPr>
            <a:lvl2pPr>
              <a:defRPr sz="1800"/>
            </a:lvl2pPr>
            <a:lvl3pPr>
              <a:defRPr sz="1800"/>
            </a:lvl3pPr>
            <a:lvl4pPr>
              <a:defRPr sz="1400"/>
            </a:lvl4pPr>
            <a:lvl5pPr>
              <a:defRPr sz="14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Click to edit Master title style</a:t>
            </a:r>
            <a:endParaRPr lang="en-US" noProof="0"/>
          </a:p>
        </p:txBody>
      </p:sp>
      <p:sp>
        <p:nvSpPr>
          <p:cNvPr id="3" name="Plassholder for dato 2"/>
          <p:cNvSpPr>
            <a:spLocks noGrp="1"/>
          </p:cNvSpPr>
          <p:nvPr>
            <p:ph type="dt" sz="half" idx="10"/>
          </p:nvPr>
        </p:nvSpPr>
        <p:spPr/>
        <p:txBody>
          <a:bodyPr/>
          <a:lstStyle/>
          <a:p>
            <a:fld id="{8DF9E8F3-4849-FA48-B4C8-2D894E979956}" type="datetimeFigureOut">
              <a:rPr lang="en-US" noProof="0" smtClean="0"/>
              <a:pPr/>
              <a:t>5/18/2015</a:t>
            </a:fld>
            <a:endParaRPr lang="en-US" noProof="0"/>
          </a:p>
        </p:txBody>
      </p:sp>
      <p:sp>
        <p:nvSpPr>
          <p:cNvPr id="4" name="Plassholder for bunntekst 3"/>
          <p:cNvSpPr>
            <a:spLocks noGrp="1"/>
          </p:cNvSpPr>
          <p:nvPr>
            <p:ph type="ftr" sz="quarter" idx="11"/>
          </p:nvPr>
        </p:nvSpPr>
        <p:spPr/>
        <p:txBody>
          <a:bodyPr/>
          <a:lstStyle/>
          <a:p>
            <a:endParaRPr lang="en-US" noProof="0"/>
          </a:p>
        </p:txBody>
      </p:sp>
      <p:sp>
        <p:nvSpPr>
          <p:cNvPr id="5" name="Plassholder for lysbildenummer 4"/>
          <p:cNvSpPr>
            <a:spLocks noGrp="1"/>
          </p:cNvSpPr>
          <p:nvPr>
            <p:ph type="sldNum" sz="quarter" idx="12"/>
          </p:nvPr>
        </p:nvSpPr>
        <p:spPr/>
        <p:txBody>
          <a:bodyPr/>
          <a:lstStyle/>
          <a:p>
            <a:fld id="{48967F36-0B61-F749-ACDB-F36D75792314}" type="slidenum">
              <a:rPr lang="en-US" noProof="0" smtClean="0"/>
              <a:pPr/>
              <a:t>‹#›</a:t>
            </a:fld>
            <a:endParaRPr lang="en-US" noProof="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Rektangel 4"/>
          <p:cNvSpPr/>
          <p:nvPr userDrawn="1"/>
        </p:nvSpPr>
        <p:spPr>
          <a:xfrm>
            <a:off x="2" y="0"/>
            <a:ext cx="9144000" cy="6858000"/>
          </a:xfrm>
          <a:prstGeom prst="rect">
            <a:avLst/>
          </a:prstGeom>
          <a:gradFill>
            <a:gsLst>
              <a:gs pos="54000">
                <a:schemeClr val="bg1"/>
              </a:gs>
              <a:gs pos="100000">
                <a:schemeClr val="accent1">
                  <a:tint val="50000"/>
                  <a:shade val="100000"/>
                  <a:satMod val="350000"/>
                  <a:alpha val="54000"/>
                </a:schemeClr>
              </a:gs>
            </a:gsLst>
            <a:lin ang="33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a:p>
        </p:txBody>
      </p:sp>
      <p:sp>
        <p:nvSpPr>
          <p:cNvPr id="2" name="Plassholder for dato 1"/>
          <p:cNvSpPr>
            <a:spLocks noGrp="1"/>
          </p:cNvSpPr>
          <p:nvPr>
            <p:ph type="dt" sz="half" idx="10"/>
          </p:nvPr>
        </p:nvSpPr>
        <p:spPr/>
        <p:txBody>
          <a:bodyPr/>
          <a:lstStyle/>
          <a:p>
            <a:fld id="{8DF9E8F3-4849-FA48-B4C8-2D894E979956}" type="datetimeFigureOut">
              <a:rPr lang="en-US" noProof="0" smtClean="0"/>
              <a:pPr/>
              <a:t>5/18/2015</a:t>
            </a:fld>
            <a:endParaRPr lang="en-US" noProof="0"/>
          </a:p>
        </p:txBody>
      </p:sp>
      <p:sp>
        <p:nvSpPr>
          <p:cNvPr id="3" name="Plassholder for bunntekst 2"/>
          <p:cNvSpPr>
            <a:spLocks noGrp="1"/>
          </p:cNvSpPr>
          <p:nvPr>
            <p:ph type="ftr" sz="quarter" idx="11"/>
          </p:nvPr>
        </p:nvSpPr>
        <p:spPr/>
        <p:txBody>
          <a:bodyPr/>
          <a:lstStyle/>
          <a:p>
            <a:endParaRPr lang="en-US" noProof="0"/>
          </a:p>
        </p:txBody>
      </p:sp>
      <p:sp>
        <p:nvSpPr>
          <p:cNvPr id="4" name="Plassholder for lysbildenummer 3"/>
          <p:cNvSpPr>
            <a:spLocks noGrp="1"/>
          </p:cNvSpPr>
          <p:nvPr>
            <p:ph type="sldNum" sz="quarter" idx="12"/>
          </p:nvPr>
        </p:nvSpPr>
        <p:spPr/>
        <p:txBody>
          <a:bodyPr/>
          <a:lstStyle/>
          <a:p>
            <a:fld id="{48967F36-0B61-F749-ACDB-F36D75792314}" type="slidenum">
              <a:rPr lang="en-US" noProof="0" smtClean="0"/>
              <a:pPr/>
              <a:t>‹#›</a:t>
            </a:fld>
            <a:endParaRPr lang="en-US" noProof="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8DF9E8F3-4849-FA48-B4C8-2D894E979956}" type="datetimeFigureOut">
              <a:rPr lang="en-US" noProof="0" smtClean="0"/>
              <a:pPr/>
              <a:t>5/18/2015</a:t>
            </a:fld>
            <a:endParaRPr lang="en-US" noProof="0"/>
          </a:p>
        </p:txBody>
      </p:sp>
      <p:sp>
        <p:nvSpPr>
          <p:cNvPr id="4" name="Plassholder for bunntekst 3"/>
          <p:cNvSpPr>
            <a:spLocks noGrp="1"/>
          </p:cNvSpPr>
          <p:nvPr>
            <p:ph type="ftr" sz="quarter" idx="11"/>
          </p:nvPr>
        </p:nvSpPr>
        <p:spPr/>
        <p:txBody>
          <a:bodyPr/>
          <a:lstStyle/>
          <a:p>
            <a:endParaRPr lang="en-US" noProof="0"/>
          </a:p>
        </p:txBody>
      </p:sp>
      <p:sp>
        <p:nvSpPr>
          <p:cNvPr id="5" name="Plassholder for lysbildenummer 4"/>
          <p:cNvSpPr>
            <a:spLocks noGrp="1"/>
          </p:cNvSpPr>
          <p:nvPr>
            <p:ph type="sldNum" sz="quarter" idx="12"/>
          </p:nvPr>
        </p:nvSpPr>
        <p:spPr/>
        <p:txBody>
          <a:bodyPr/>
          <a:lstStyle/>
          <a:p>
            <a:fld id="{48967F36-0B61-F749-ACDB-F36D75792314}" type="slidenum">
              <a:rPr lang="en-US" noProof="0" smtClean="0"/>
              <a:pPr/>
              <a:t>‹#›</a:t>
            </a:fld>
            <a:endParaRPr lang="en-US" noProof="0"/>
          </a:p>
        </p:txBody>
      </p:sp>
      <p:sp>
        <p:nvSpPr>
          <p:cNvPr id="6" name="Plassholder for dato 2"/>
          <p:cNvSpPr txBox="1">
            <a:spLocks/>
          </p:cNvSpPr>
          <p:nvPr userDrawn="1"/>
        </p:nvSpPr>
        <p:spPr>
          <a:xfrm>
            <a:off x="712376" y="6356350"/>
            <a:ext cx="647649"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fld id="{8DF9E8F3-4849-FA48-B4C8-2D894E979956}" type="datetimeFigureOut">
              <a:rPr kumimoji="0" lang="en-US" sz="900" b="0" i="0" u="none" strike="noStrike" kern="1200" cap="none" spc="0" normalizeH="0" baseline="0" noProof="0" smtClean="0">
                <a:ln>
                  <a:noFill/>
                </a:ln>
                <a:solidFill>
                  <a:schemeClr val="tx1">
                    <a:tint val="75000"/>
                  </a:schemeClr>
                </a:solidFill>
                <a:effectLst/>
                <a:uLnTx/>
                <a:uFillTx/>
                <a:latin typeface="Open Sans Light"/>
                <a:ea typeface="+mn-ea"/>
                <a:cs typeface="Open Sans Light"/>
              </a:rPr>
              <a:pPr marL="0" marR="0" lvl="0" indent="0" algn="l" defTabSz="457200" rtl="0" eaLnBrk="1" fontAlgn="auto" latinLnBrk="0" hangingPunct="1">
                <a:lnSpc>
                  <a:spcPct val="100000"/>
                </a:lnSpc>
                <a:spcBef>
                  <a:spcPts val="0"/>
                </a:spcBef>
                <a:spcAft>
                  <a:spcPts val="0"/>
                </a:spcAft>
                <a:buClrTx/>
                <a:buSzTx/>
                <a:buFontTx/>
                <a:buNone/>
                <a:tabLst/>
                <a:defRPr/>
              </a:pPr>
              <a:t>5/18/2015</a:t>
            </a:fld>
            <a:endParaRPr kumimoji="0" lang="en-US" sz="900" b="0" i="0" u="none" strike="noStrike" kern="1200" cap="none" spc="0" normalizeH="0" baseline="0" noProof="0">
              <a:ln>
                <a:noFill/>
              </a:ln>
              <a:solidFill>
                <a:schemeClr val="tx1">
                  <a:tint val="75000"/>
                </a:schemeClr>
              </a:solidFill>
              <a:effectLst/>
              <a:uLnTx/>
              <a:uFillTx/>
              <a:latin typeface="Open Sans Light"/>
              <a:ea typeface="+mn-ea"/>
              <a:cs typeface="Open Sans Light"/>
            </a:endParaRPr>
          </a:p>
        </p:txBody>
      </p:sp>
      <p:sp>
        <p:nvSpPr>
          <p:cNvPr id="7" name="Plassholder for lysbildenummer 4"/>
          <p:cNvSpPr txBox="1">
            <a:spLocks/>
          </p:cNvSpPr>
          <p:nvPr userDrawn="1"/>
        </p:nvSpPr>
        <p:spPr>
          <a:xfrm>
            <a:off x="6553200" y="6356350"/>
            <a:ext cx="1827096"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48967F36-0B61-F749-ACDB-F36D75792314}" type="slidenum">
              <a:rPr kumimoji="0" lang="en-US" sz="1200" b="0" i="0" u="none" strike="noStrike" kern="1200" cap="none" spc="0" normalizeH="0" baseline="0" noProof="0" smtClean="0">
                <a:ln>
                  <a:noFill/>
                </a:ln>
                <a:solidFill>
                  <a:schemeClr val="tx1">
                    <a:tint val="75000"/>
                  </a:schemeClr>
                </a:solidFill>
                <a:effectLst/>
                <a:uLnTx/>
                <a:uFillTx/>
                <a:latin typeface="Open Sans Light"/>
                <a:ea typeface="+mn-ea"/>
                <a:cs typeface="Open Sans Light"/>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chemeClr val="tx1">
                  <a:tint val="75000"/>
                </a:schemeClr>
              </a:solidFill>
              <a:effectLst/>
              <a:uLnTx/>
              <a:uFillTx/>
              <a:latin typeface="Open Sans Light"/>
              <a:ea typeface="+mn-ea"/>
              <a:cs typeface="Open Sans Light"/>
            </a:endParaRPr>
          </a:p>
        </p:txBody>
      </p:sp>
      <p:sp>
        <p:nvSpPr>
          <p:cNvPr id="8" name="Rektangel 7"/>
          <p:cNvSpPr/>
          <p:nvPr userDrawn="1"/>
        </p:nvSpPr>
        <p:spPr>
          <a:xfrm>
            <a:off x="2" y="0"/>
            <a:ext cx="9144000" cy="6858000"/>
          </a:xfrm>
          <a:prstGeom prst="rect">
            <a:avLst/>
          </a:prstGeom>
          <a:gradFill flip="none" rotWithShape="1">
            <a:gsLst>
              <a:gs pos="100000">
                <a:schemeClr val="accent1"/>
              </a:gs>
              <a:gs pos="0">
                <a:schemeClr val="accent4">
                  <a:lumMod val="60000"/>
                  <a:lumOff val="40000"/>
                </a:schemeClr>
              </a:gs>
            </a:gsLst>
            <a:lin ang="13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a:p>
        </p:txBody>
      </p:sp>
      <p:sp>
        <p:nvSpPr>
          <p:cNvPr id="9" name="Undertittel 2"/>
          <p:cNvSpPr>
            <a:spLocks noGrp="1"/>
          </p:cNvSpPr>
          <p:nvPr>
            <p:ph type="subTitle" idx="1"/>
          </p:nvPr>
        </p:nvSpPr>
        <p:spPr>
          <a:xfrm>
            <a:off x="694365" y="3666178"/>
            <a:ext cx="7763835" cy="1752600"/>
          </a:xfrm>
        </p:spPr>
        <p:txBody>
          <a:bodyPr/>
          <a:lstStyle>
            <a:lvl1pPr marL="0" indent="0" algn="l">
              <a:buNone/>
              <a:defRPr sz="1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cxnSp>
        <p:nvCxnSpPr>
          <p:cNvPr id="10" name="Rett linje 9"/>
          <p:cNvCxnSpPr/>
          <p:nvPr userDrawn="1"/>
        </p:nvCxnSpPr>
        <p:spPr>
          <a:xfrm flipV="1">
            <a:off x="2190060" y="3750273"/>
            <a:ext cx="6953942" cy="3107727"/>
          </a:xfrm>
          <a:prstGeom prst="line">
            <a:avLst/>
          </a:prstGeom>
          <a:ln w="25400" cap="flat" cmpd="sng" algn="ctr">
            <a:solidFill>
              <a:schemeClr val="accent4">
                <a:lumMod val="60000"/>
                <a:lumOff val="40000"/>
                <a:alpha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Rett linje 10"/>
          <p:cNvCxnSpPr/>
          <p:nvPr userDrawn="1"/>
        </p:nvCxnSpPr>
        <p:spPr>
          <a:xfrm rot="16200000" flipH="1">
            <a:off x="4816284" y="3694065"/>
            <a:ext cx="4297813" cy="2030055"/>
          </a:xfrm>
          <a:prstGeom prst="line">
            <a:avLst/>
          </a:prstGeom>
          <a:ln w="19050" cap="flat" cmpd="sng" algn="ctr">
            <a:solidFill>
              <a:schemeClr val="accent4">
                <a:lumMod val="60000"/>
                <a:lumOff val="40000"/>
                <a:alpha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Rett linje 11"/>
          <p:cNvCxnSpPr/>
          <p:nvPr userDrawn="1"/>
        </p:nvCxnSpPr>
        <p:spPr>
          <a:xfrm>
            <a:off x="5370147" y="4006212"/>
            <a:ext cx="3773855" cy="1504193"/>
          </a:xfrm>
          <a:prstGeom prst="line">
            <a:avLst/>
          </a:prstGeom>
          <a:ln w="19050" cap="flat" cmpd="sng" algn="ctr">
            <a:solidFill>
              <a:schemeClr val="accent4">
                <a:lumMod val="60000"/>
                <a:lumOff val="40000"/>
                <a:alpha val="2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Rett linje 12"/>
          <p:cNvCxnSpPr/>
          <p:nvPr userDrawn="1"/>
        </p:nvCxnSpPr>
        <p:spPr>
          <a:xfrm rot="5400000">
            <a:off x="2187498" y="2118964"/>
            <a:ext cx="6858000" cy="2620072"/>
          </a:xfrm>
          <a:prstGeom prst="line">
            <a:avLst/>
          </a:prstGeom>
          <a:ln w="50800" cap="flat" cmpd="sng" algn="ctr">
            <a:solidFill>
              <a:srgbClr val="F1B52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Undertittel 2"/>
          <p:cNvSpPr txBox="1">
            <a:spLocks/>
          </p:cNvSpPr>
          <p:nvPr userDrawn="1"/>
        </p:nvSpPr>
        <p:spPr>
          <a:xfrm>
            <a:off x="706461" y="5870703"/>
            <a:ext cx="7763835" cy="374996"/>
          </a:xfrm>
          <a:prstGeom prst="rect">
            <a:avLst/>
          </a:prstGeom>
        </p:spPr>
        <p:txBody>
          <a:bodyPr vert="horz" lIns="91440" tIns="45720" rIns="91440" bIns="45720" rtlCol="0">
            <a:normAutofit/>
          </a:bodyPr>
          <a:lstStyle>
            <a:lvl1pPr marL="0" indent="0" algn="l">
              <a:buNone/>
              <a:defRPr sz="1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1" i="0" u="none" strike="noStrike" kern="1200" cap="none" spc="0" normalizeH="0" baseline="0" noProof="0" smtClean="0">
                <a:ln>
                  <a:noFill/>
                </a:ln>
                <a:solidFill>
                  <a:srgbClr val="000000"/>
                </a:solidFill>
                <a:effectLst/>
                <a:uLnTx/>
                <a:uFillTx/>
                <a:latin typeface="Open Sans"/>
                <a:ea typeface="+mn-ea"/>
                <a:cs typeface="Open Sans"/>
              </a:rPr>
              <a:t>uit.no</a:t>
            </a:r>
            <a:endParaRPr kumimoji="0" lang="en-US" sz="1400" b="1" i="0" u="none" strike="noStrike" kern="1200" cap="none" spc="0" normalizeH="0" baseline="0" noProof="0">
              <a:ln>
                <a:noFill/>
              </a:ln>
              <a:solidFill>
                <a:srgbClr val="000000"/>
              </a:solidFill>
              <a:effectLst/>
              <a:uLnTx/>
              <a:uFillTx/>
              <a:latin typeface="Open Sans"/>
              <a:ea typeface="+mn-ea"/>
              <a:cs typeface="Open Sans"/>
            </a:endParaRPr>
          </a:p>
        </p:txBody>
      </p:sp>
      <p:pic>
        <p:nvPicPr>
          <p:cNvPr id="16" name="Bilde 15" descr="LogoNorsk.png"/>
          <p:cNvPicPr>
            <a:picLocks noChangeAspect="1"/>
          </p:cNvPicPr>
          <p:nvPr userDrawn="1"/>
        </p:nvPicPr>
        <p:blipFill>
          <a:blip r:embed="rId2"/>
          <a:stretch>
            <a:fillRect/>
          </a:stretch>
        </p:blipFill>
        <p:spPr>
          <a:xfrm>
            <a:off x="8137049" y="5990437"/>
            <a:ext cx="532755" cy="532755"/>
          </a:xfrm>
          <a:prstGeom prst="rect">
            <a:avLst/>
          </a:prstGeom>
        </p:spPr>
      </p:pic>
      <p:pic>
        <p:nvPicPr>
          <p:cNvPr id="17" name="Bilde 16" descr="UiT_Navn_en_blaa1.png"/>
          <p:cNvPicPr>
            <a:picLocks noChangeAspect="1"/>
          </p:cNvPicPr>
          <p:nvPr userDrawn="1"/>
        </p:nvPicPr>
        <p:blipFill>
          <a:blip r:embed="rId3"/>
          <a:stretch>
            <a:fillRect/>
          </a:stretch>
        </p:blipFill>
        <p:spPr>
          <a:xfrm>
            <a:off x="0" y="0"/>
            <a:ext cx="1360025" cy="2286710"/>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p:cNvSpPr/>
          <p:nvPr/>
        </p:nvSpPr>
        <p:spPr>
          <a:xfrm>
            <a:off x="2" y="0"/>
            <a:ext cx="9144000" cy="6858000"/>
          </a:xfrm>
          <a:prstGeom prst="rect">
            <a:avLst/>
          </a:prstGeom>
          <a:gradFill>
            <a:gsLst>
              <a:gs pos="54000">
                <a:schemeClr val="bg1"/>
              </a:gs>
              <a:gs pos="100000">
                <a:schemeClr val="accent1">
                  <a:tint val="50000"/>
                  <a:shade val="100000"/>
                  <a:satMod val="350000"/>
                  <a:alpha val="54000"/>
                </a:schemeClr>
              </a:gs>
            </a:gsLst>
            <a:lin ang="33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a:latin typeface="Arial" pitchFamily="34" charset="0"/>
              <a:cs typeface="Arial" pitchFamily="34" charset="0"/>
            </a:endParaRPr>
          </a:p>
        </p:txBody>
      </p:sp>
      <p:sp>
        <p:nvSpPr>
          <p:cNvPr id="2" name="Plassholder for tittel 1"/>
          <p:cNvSpPr>
            <a:spLocks noGrp="1"/>
          </p:cNvSpPr>
          <p:nvPr>
            <p:ph type="title"/>
          </p:nvPr>
        </p:nvSpPr>
        <p:spPr>
          <a:xfrm>
            <a:off x="670300" y="300207"/>
            <a:ext cx="7880116" cy="1216926"/>
          </a:xfrm>
          <a:prstGeom prst="rect">
            <a:avLst/>
          </a:prstGeom>
        </p:spPr>
        <p:txBody>
          <a:bodyPr vert="horz" lIns="91440" tIns="45720" rIns="91440" bIns="45720" rtlCol="0" anchor="b">
            <a:normAutofit/>
          </a:bodyPr>
          <a:lstStyle/>
          <a:p>
            <a:r>
              <a:rPr lang="en-US" noProof="0" smtClean="0"/>
              <a:t>Klikk for å redigere tittelstil</a:t>
            </a:r>
            <a:endParaRPr lang="en-US" noProof="0"/>
          </a:p>
        </p:txBody>
      </p:sp>
      <p:sp>
        <p:nvSpPr>
          <p:cNvPr id="3" name="Plassholder for tekst 2"/>
          <p:cNvSpPr>
            <a:spLocks noGrp="1"/>
          </p:cNvSpPr>
          <p:nvPr>
            <p:ph type="body" idx="1"/>
          </p:nvPr>
        </p:nvSpPr>
        <p:spPr>
          <a:xfrm>
            <a:off x="670300" y="1751183"/>
            <a:ext cx="7888582" cy="4374980"/>
          </a:xfrm>
          <a:prstGeom prst="rect">
            <a:avLst/>
          </a:prstGeom>
        </p:spPr>
        <p:txBody>
          <a:bodyPr vert="horz" lIns="91440" tIns="45720" rIns="91440" bIns="45720" rtlCol="0">
            <a:normAutofit/>
          </a:bodyPr>
          <a:lstStyle/>
          <a:p>
            <a:pPr lvl="0"/>
            <a:r>
              <a:rPr lang="en-US" noProof="0" dirty="0" err="1" smtClean="0"/>
              <a:t>Klikk</a:t>
            </a:r>
            <a:r>
              <a:rPr lang="en-US" noProof="0" dirty="0" smtClean="0"/>
              <a:t> for å </a:t>
            </a:r>
            <a:r>
              <a:rPr lang="en-US" noProof="0" dirty="0" err="1" smtClean="0"/>
              <a:t>redigere</a:t>
            </a:r>
            <a:r>
              <a:rPr lang="en-US" noProof="0" dirty="0" smtClean="0"/>
              <a:t> </a:t>
            </a:r>
            <a:r>
              <a:rPr lang="en-US" noProof="0" dirty="0" err="1" smtClean="0"/>
              <a:t>tekststiler</a:t>
            </a:r>
            <a:r>
              <a:rPr lang="en-US" noProof="0" dirty="0" smtClean="0"/>
              <a:t> </a:t>
            </a:r>
            <a:r>
              <a:rPr lang="en-US" noProof="0" dirty="0" err="1" smtClean="0"/>
              <a:t>i</a:t>
            </a:r>
            <a:r>
              <a:rPr lang="en-US" noProof="0" dirty="0" smtClean="0"/>
              <a:t> </a:t>
            </a:r>
            <a:r>
              <a:rPr lang="en-US" noProof="0" dirty="0" err="1" smtClean="0"/>
              <a:t>malen</a:t>
            </a:r>
            <a:endParaRPr lang="en-US" noProof="0" dirty="0" smtClean="0"/>
          </a:p>
          <a:p>
            <a:pPr lvl="1"/>
            <a:r>
              <a:rPr lang="en-US" noProof="0" dirty="0" smtClean="0"/>
              <a:t>Andre </a:t>
            </a:r>
            <a:r>
              <a:rPr lang="en-US" noProof="0" dirty="0" err="1" smtClean="0"/>
              <a:t>nivå</a:t>
            </a:r>
            <a:endParaRPr lang="en-US" noProof="0" dirty="0" smtClean="0"/>
          </a:p>
          <a:p>
            <a:pPr lvl="2"/>
            <a:r>
              <a:rPr lang="en-US" noProof="0" dirty="0" err="1" smtClean="0"/>
              <a:t>Tredje</a:t>
            </a:r>
            <a:r>
              <a:rPr lang="en-US" noProof="0" dirty="0" smtClean="0"/>
              <a:t> </a:t>
            </a:r>
            <a:r>
              <a:rPr lang="en-US" noProof="0" dirty="0" err="1" smtClean="0"/>
              <a:t>nivå</a:t>
            </a:r>
            <a:endParaRPr lang="en-US" noProof="0" dirty="0" smtClean="0"/>
          </a:p>
          <a:p>
            <a:pPr lvl="3"/>
            <a:r>
              <a:rPr lang="en-US" noProof="0" dirty="0" err="1" smtClean="0"/>
              <a:t>Fjerde</a:t>
            </a:r>
            <a:r>
              <a:rPr lang="en-US" noProof="0" dirty="0" smtClean="0"/>
              <a:t> </a:t>
            </a:r>
            <a:r>
              <a:rPr lang="en-US" noProof="0" dirty="0" err="1" smtClean="0"/>
              <a:t>nivå</a:t>
            </a:r>
            <a:endParaRPr lang="en-US" noProof="0" dirty="0" smtClean="0"/>
          </a:p>
          <a:p>
            <a:pPr lvl="4"/>
            <a:r>
              <a:rPr lang="en-US" noProof="0" dirty="0" err="1" smtClean="0"/>
              <a:t>Femte</a:t>
            </a:r>
            <a:r>
              <a:rPr lang="en-US" noProof="0" dirty="0" smtClean="0"/>
              <a:t> </a:t>
            </a:r>
            <a:r>
              <a:rPr lang="en-US" noProof="0" dirty="0" err="1" smtClean="0"/>
              <a:t>nivå</a:t>
            </a:r>
            <a:endParaRPr lang="en-US" noProof="0" dirty="0"/>
          </a:p>
        </p:txBody>
      </p:sp>
      <p:sp>
        <p:nvSpPr>
          <p:cNvPr id="4" name="Plassholder for dato 3"/>
          <p:cNvSpPr>
            <a:spLocks noGrp="1"/>
          </p:cNvSpPr>
          <p:nvPr>
            <p:ph type="dt" sz="half" idx="2"/>
          </p:nvPr>
        </p:nvSpPr>
        <p:spPr>
          <a:xfrm>
            <a:off x="712376" y="6356350"/>
            <a:ext cx="647649" cy="365125"/>
          </a:xfrm>
          <a:prstGeom prst="rect">
            <a:avLst/>
          </a:prstGeom>
        </p:spPr>
        <p:txBody>
          <a:bodyPr vert="horz" lIns="91440" tIns="45720" rIns="91440" bIns="45720" rtlCol="0" anchor="ctr"/>
          <a:lstStyle>
            <a:lvl1pPr algn="l">
              <a:defRPr sz="900">
                <a:solidFill>
                  <a:schemeClr val="tx1">
                    <a:tint val="75000"/>
                  </a:schemeClr>
                </a:solidFill>
                <a:latin typeface="Arial" pitchFamily="34" charset="0"/>
                <a:cs typeface="Arial" pitchFamily="34" charset="0"/>
              </a:defRPr>
            </a:lvl1pPr>
          </a:lstStyle>
          <a:p>
            <a:fld id="{8DF9E8F3-4849-FA48-B4C8-2D894E979956}" type="datetimeFigureOut">
              <a:rPr lang="en-US" smtClean="0"/>
              <a:pPr/>
              <a:t>5/18/2015</a:t>
            </a:fld>
            <a:endParaRPr lang="en-US"/>
          </a:p>
        </p:txBody>
      </p:sp>
      <p:sp>
        <p:nvSpPr>
          <p:cNvPr id="5" name="Plassholder for bunntekst 4"/>
          <p:cNvSpPr>
            <a:spLocks noGrp="1"/>
          </p:cNvSpPr>
          <p:nvPr>
            <p:ph type="ftr" sz="quarter" idx="3"/>
          </p:nvPr>
        </p:nvSpPr>
        <p:spPr>
          <a:xfrm>
            <a:off x="1491195" y="6356350"/>
            <a:ext cx="2895600" cy="365125"/>
          </a:xfrm>
          <a:prstGeom prst="rect">
            <a:avLst/>
          </a:prstGeom>
        </p:spPr>
        <p:txBody>
          <a:bodyPr vert="horz" lIns="91440" tIns="45720" rIns="91440" bIns="45720" rtlCol="0" anchor="ctr"/>
          <a:lstStyle>
            <a:lvl1pPr algn="l">
              <a:defRPr sz="1000">
                <a:solidFill>
                  <a:schemeClr val="tx1">
                    <a:tint val="75000"/>
                  </a:schemeClr>
                </a:solidFill>
                <a:latin typeface="Arial" pitchFamily="34" charset="0"/>
                <a:cs typeface="Arial" pitchFamily="34" charset="0"/>
              </a:defRPr>
            </a:lvl1pPr>
          </a:lstStyle>
          <a:p>
            <a:endParaRPr lang="en-US"/>
          </a:p>
        </p:txBody>
      </p:sp>
      <p:sp>
        <p:nvSpPr>
          <p:cNvPr id="6" name="Plassholder for lysbildenummer 5"/>
          <p:cNvSpPr>
            <a:spLocks noGrp="1"/>
          </p:cNvSpPr>
          <p:nvPr>
            <p:ph type="sldNum" sz="quarter" idx="4"/>
          </p:nvPr>
        </p:nvSpPr>
        <p:spPr>
          <a:xfrm>
            <a:off x="6553200" y="6356350"/>
            <a:ext cx="2005682"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48967F36-0B61-F749-ACDB-F36D75792314}" type="slidenum">
              <a:rPr lang="en-US" smtClean="0"/>
              <a:pPr/>
              <a:t>‹#›</a:t>
            </a:fld>
            <a:endParaRPr lang="en-US"/>
          </a:p>
        </p:txBody>
      </p:sp>
      <p:cxnSp>
        <p:nvCxnSpPr>
          <p:cNvPr id="10" name="Rett linje 9"/>
          <p:cNvCxnSpPr/>
          <p:nvPr/>
        </p:nvCxnSpPr>
        <p:spPr>
          <a:xfrm rot="5400000">
            <a:off x="7719376" y="5433376"/>
            <a:ext cx="2085544" cy="76370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Rett linje 11"/>
          <p:cNvCxnSpPr/>
          <p:nvPr/>
        </p:nvCxnSpPr>
        <p:spPr>
          <a:xfrm rot="10800000" flipV="1">
            <a:off x="6927456" y="5850106"/>
            <a:ext cx="2216545" cy="1007893"/>
          </a:xfrm>
          <a:prstGeom prst="line">
            <a:avLst/>
          </a:prstGeom>
          <a:ln>
            <a:solidFill>
              <a:schemeClr val="accent3">
                <a:alpha val="16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Rett linje 13"/>
          <p:cNvCxnSpPr/>
          <p:nvPr/>
        </p:nvCxnSpPr>
        <p:spPr>
          <a:xfrm rot="5400000">
            <a:off x="8334481" y="6048478"/>
            <a:ext cx="1161841" cy="457200"/>
          </a:xfrm>
          <a:prstGeom prst="line">
            <a:avLst/>
          </a:prstGeom>
          <a:ln w="19050" cap="flat" cmpd="sng" algn="ctr">
            <a:solidFill>
              <a:schemeClr val="accent1">
                <a:alpha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Rett linje 15"/>
          <p:cNvCxnSpPr/>
          <p:nvPr/>
        </p:nvCxnSpPr>
        <p:spPr>
          <a:xfrm>
            <a:off x="770102" y="1603376"/>
            <a:ext cx="7788780" cy="1588"/>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iming>
    <p:tnLst>
      <p:par>
        <p:cTn id="1" dur="indefinite" restart="never" nodeType="tmRoot"/>
      </p:par>
    </p:tnLst>
  </p:timing>
  <p:txStyles>
    <p:titleStyle>
      <a:lvl1pPr algn="l" defTabSz="457200" rtl="0" eaLnBrk="1" latinLnBrk="0" hangingPunct="1">
        <a:spcBef>
          <a:spcPct val="0"/>
        </a:spcBef>
        <a:buNone/>
        <a:defRPr sz="2600" b="1" i="0" kern="1200">
          <a:solidFill>
            <a:schemeClr val="tx1"/>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mailto:Margrethe.kristiansen@uit.no"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5872" y="0"/>
            <a:ext cx="5647903" cy="6858000"/>
          </a:xfrm>
          <a:prstGeom prst="rect">
            <a:avLst/>
          </a:prstGeom>
        </p:spPr>
      </p:pic>
      <p:grpSp>
        <p:nvGrpSpPr>
          <p:cNvPr id="12" name="Gruppe 11"/>
          <p:cNvGrpSpPr/>
          <p:nvPr/>
        </p:nvGrpSpPr>
        <p:grpSpPr>
          <a:xfrm>
            <a:off x="1274" y="-136644"/>
            <a:ext cx="6854594" cy="7034143"/>
            <a:chOff x="1274" y="-129789"/>
            <a:chExt cx="6854594" cy="7034143"/>
          </a:xfrm>
        </p:grpSpPr>
        <p:pic>
          <p:nvPicPr>
            <p:cNvPr id="15" name="Bilde 14" descr="Untitled-1.png"/>
            <p:cNvPicPr>
              <a:picLocks noChangeAspect="1"/>
            </p:cNvPicPr>
            <p:nvPr/>
          </p:nvPicPr>
          <p:blipFill>
            <a:blip r:embed="rId4"/>
            <a:stretch>
              <a:fillRect/>
            </a:stretch>
          </p:blipFill>
          <p:spPr>
            <a:xfrm>
              <a:off x="1274" y="0"/>
              <a:ext cx="6845323" cy="6858000"/>
            </a:xfrm>
            <a:prstGeom prst="rect">
              <a:avLst/>
            </a:prstGeom>
          </p:spPr>
        </p:pic>
        <p:cxnSp>
          <p:nvCxnSpPr>
            <p:cNvPr id="17" name="Rett linje 16"/>
            <p:cNvCxnSpPr/>
            <p:nvPr/>
          </p:nvCxnSpPr>
          <p:spPr>
            <a:xfrm rot="5400000">
              <a:off x="2038799" y="2087286"/>
              <a:ext cx="7034143" cy="2599994"/>
            </a:xfrm>
            <a:prstGeom prst="line">
              <a:avLst/>
            </a:prstGeom>
            <a:ln w="1016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8" name="Tittel 7"/>
          <p:cNvSpPr>
            <a:spLocks noGrp="1"/>
          </p:cNvSpPr>
          <p:nvPr>
            <p:ph type="ctrTitle"/>
          </p:nvPr>
        </p:nvSpPr>
        <p:spPr>
          <a:xfrm>
            <a:off x="450376" y="1733267"/>
            <a:ext cx="5964072" cy="1647162"/>
          </a:xfrm>
        </p:spPr>
        <p:txBody>
          <a:bodyPr>
            <a:normAutofit/>
          </a:bodyPr>
          <a:lstStyle/>
          <a:p>
            <a:r>
              <a:rPr lang="nb-NO" sz="2700" dirty="0" err="1"/>
              <a:t>O</a:t>
            </a:r>
            <a:r>
              <a:rPr lang="nb-NO" sz="2700" dirty="0" err="1" smtClean="0"/>
              <a:t>ccupational</a:t>
            </a:r>
            <a:r>
              <a:rPr lang="nb-NO" sz="2700" dirty="0" smtClean="0"/>
              <a:t> </a:t>
            </a:r>
            <a:r>
              <a:rPr lang="nb-NO" sz="2700" dirty="0" err="1" smtClean="0"/>
              <a:t>categories</a:t>
            </a:r>
            <a:r>
              <a:rPr lang="nb-NO" sz="2700" dirty="0" smtClean="0"/>
              <a:t> </a:t>
            </a:r>
            <a:r>
              <a:rPr lang="nb-NO" sz="2700" dirty="0" smtClean="0"/>
              <a:t>in </a:t>
            </a:r>
            <a:r>
              <a:rPr lang="nb-NO" sz="2700" dirty="0" err="1" smtClean="0"/>
              <a:t>nursing</a:t>
            </a:r>
            <a:r>
              <a:rPr lang="nb-NO" sz="2700" dirty="0" smtClean="0"/>
              <a:t> </a:t>
            </a:r>
            <a:r>
              <a:rPr lang="nb-NO" sz="2700" dirty="0" err="1" smtClean="0"/>
              <a:t>homes</a:t>
            </a:r>
            <a:r>
              <a:rPr lang="nb-NO" sz="2700" dirty="0" smtClean="0"/>
              <a:t/>
            </a:r>
            <a:br>
              <a:rPr lang="nb-NO" sz="2700" dirty="0" smtClean="0"/>
            </a:br>
            <a:r>
              <a:rPr lang="nb-NO" sz="1800" b="0" i="1" dirty="0" err="1" smtClean="0"/>
              <a:t>Reflections</a:t>
            </a:r>
            <a:r>
              <a:rPr lang="nb-NO" sz="1800" b="0" i="1" dirty="0" smtClean="0"/>
              <a:t> </a:t>
            </a:r>
            <a:r>
              <a:rPr lang="nb-NO" sz="1800" b="0" i="1" dirty="0" err="1" smtClean="0"/>
              <a:t>on</a:t>
            </a:r>
            <a:r>
              <a:rPr lang="nb-NO" sz="1800" b="0" i="1" dirty="0" smtClean="0"/>
              <a:t> Norway and UK</a:t>
            </a:r>
            <a:r>
              <a:rPr lang="nb-NO" sz="2800" dirty="0" smtClean="0"/>
              <a:t/>
            </a:r>
            <a:br>
              <a:rPr lang="nb-NO" sz="2800" dirty="0" smtClean="0"/>
            </a:br>
            <a:endParaRPr lang="en-US" sz="1800" b="0" i="1" dirty="0"/>
          </a:p>
        </p:txBody>
      </p:sp>
      <p:sp>
        <p:nvSpPr>
          <p:cNvPr id="9" name="Undertittel 8"/>
          <p:cNvSpPr>
            <a:spLocks noGrp="1"/>
          </p:cNvSpPr>
          <p:nvPr>
            <p:ph type="subTitle" idx="1"/>
          </p:nvPr>
        </p:nvSpPr>
        <p:spPr>
          <a:xfrm>
            <a:off x="694366" y="3606172"/>
            <a:ext cx="4675782" cy="3196906"/>
          </a:xfrm>
        </p:spPr>
        <p:txBody>
          <a:bodyPr>
            <a:normAutofit fontScale="92500" lnSpcReduction="10000"/>
          </a:bodyPr>
          <a:lstStyle/>
          <a:p>
            <a:pPr lvl="0"/>
            <a:r>
              <a:rPr lang="en-US" sz="1600" b="1" dirty="0" smtClean="0">
                <a:solidFill>
                  <a:srgbClr val="000000"/>
                </a:solidFill>
              </a:rPr>
              <a:t>Margrethe Kristiansen</a:t>
            </a:r>
            <a:r>
              <a:rPr lang="en-US" sz="1600" b="1" dirty="0">
                <a:solidFill>
                  <a:srgbClr val="000000"/>
                </a:solidFill>
              </a:rPr>
              <a:t> </a:t>
            </a:r>
            <a:endParaRPr lang="en-US" sz="1600" b="1" dirty="0" smtClean="0">
              <a:solidFill>
                <a:srgbClr val="000000"/>
              </a:solidFill>
            </a:endParaRPr>
          </a:p>
          <a:p>
            <a:pPr lvl="0"/>
            <a:r>
              <a:rPr lang="en-US" sz="1600" dirty="0" smtClean="0">
                <a:solidFill>
                  <a:srgbClr val="000000"/>
                </a:solidFill>
              </a:rPr>
              <a:t>PhD, RN </a:t>
            </a:r>
            <a:endParaRPr lang="en-US" sz="1600" dirty="0">
              <a:solidFill>
                <a:srgbClr val="000000"/>
              </a:solidFill>
            </a:endParaRPr>
          </a:p>
          <a:p>
            <a:pPr lvl="0"/>
            <a:r>
              <a:rPr lang="en-US" dirty="0" err="1" smtClean="0">
                <a:solidFill>
                  <a:srgbClr val="000000"/>
                </a:solidFill>
              </a:rPr>
              <a:t>UiT</a:t>
            </a:r>
            <a:r>
              <a:rPr lang="en-US" dirty="0" smtClean="0">
                <a:solidFill>
                  <a:srgbClr val="000000"/>
                </a:solidFill>
              </a:rPr>
              <a:t>, The Arctic University of Norway</a:t>
            </a:r>
          </a:p>
          <a:p>
            <a:pPr lvl="0"/>
            <a:r>
              <a:rPr lang="en-US" dirty="0" smtClean="0">
                <a:solidFill>
                  <a:srgbClr val="000000"/>
                </a:solidFill>
              </a:rPr>
              <a:t>Department </a:t>
            </a:r>
            <a:r>
              <a:rPr lang="en-US" dirty="0">
                <a:solidFill>
                  <a:srgbClr val="000000"/>
                </a:solidFill>
              </a:rPr>
              <a:t>of health and care sciences</a:t>
            </a:r>
          </a:p>
          <a:p>
            <a:pPr lvl="0"/>
            <a:endParaRPr lang="en-US" dirty="0" smtClean="0">
              <a:solidFill>
                <a:srgbClr val="000000"/>
              </a:solidFill>
            </a:endParaRPr>
          </a:p>
          <a:p>
            <a:pPr lvl="0"/>
            <a:endParaRPr lang="en-US" sz="1100" dirty="0">
              <a:solidFill>
                <a:srgbClr val="000000"/>
              </a:solidFill>
            </a:endParaRPr>
          </a:p>
          <a:p>
            <a:pPr lvl="0"/>
            <a:endParaRPr lang="en-US" sz="1100" dirty="0" smtClean="0">
              <a:solidFill>
                <a:srgbClr val="000000"/>
              </a:solidFill>
            </a:endParaRPr>
          </a:p>
          <a:p>
            <a:pPr lvl="0"/>
            <a:endParaRPr lang="en-US" sz="1100" dirty="0" smtClean="0">
              <a:solidFill>
                <a:srgbClr val="000000"/>
              </a:solidFill>
            </a:endParaRPr>
          </a:p>
          <a:p>
            <a:pPr lvl="0"/>
            <a:endParaRPr lang="en-US" sz="1100" dirty="0">
              <a:solidFill>
                <a:srgbClr val="000000"/>
              </a:solidFill>
            </a:endParaRPr>
          </a:p>
          <a:p>
            <a:pPr lvl="0"/>
            <a:endParaRPr lang="en-US" sz="1100" dirty="0" smtClean="0">
              <a:solidFill>
                <a:srgbClr val="000000"/>
              </a:solidFill>
            </a:endParaRPr>
          </a:p>
          <a:p>
            <a:pPr lvl="0"/>
            <a:endParaRPr lang="en-US" sz="1100" dirty="0">
              <a:solidFill>
                <a:srgbClr val="000000"/>
              </a:solidFill>
            </a:endParaRPr>
          </a:p>
          <a:p>
            <a:pPr lvl="0"/>
            <a:endParaRPr lang="en-US" sz="1100" dirty="0" smtClean="0">
              <a:solidFill>
                <a:srgbClr val="000000"/>
              </a:solidFill>
            </a:endParaRPr>
          </a:p>
          <a:p>
            <a:pPr lvl="0"/>
            <a:endParaRPr lang="en-US" sz="1100" dirty="0">
              <a:solidFill>
                <a:srgbClr val="000000"/>
              </a:solidFill>
            </a:endParaRPr>
          </a:p>
          <a:p>
            <a:pPr lvl="0"/>
            <a:endParaRPr lang="en-US" sz="1100" dirty="0" smtClean="0">
              <a:solidFill>
                <a:srgbClr val="000000"/>
              </a:solidFill>
            </a:endParaRPr>
          </a:p>
          <a:p>
            <a:pPr lvl="0"/>
            <a:endParaRPr lang="en-US" sz="1100" dirty="0">
              <a:solidFill>
                <a:srgbClr val="000000"/>
              </a:solidFill>
            </a:endParaRPr>
          </a:p>
          <a:p>
            <a:pPr lvl="0"/>
            <a:r>
              <a:rPr lang="en-US" sz="900" dirty="0" smtClean="0">
                <a:solidFill>
                  <a:srgbClr val="000000"/>
                </a:solidFill>
              </a:rPr>
              <a:t>Picture with permission from </a:t>
            </a:r>
            <a:r>
              <a:rPr lang="en-US" sz="900" dirty="0" err="1" smtClean="0">
                <a:solidFill>
                  <a:srgbClr val="000000"/>
                </a:solidFill>
              </a:rPr>
              <a:t>Tromsø</a:t>
            </a:r>
            <a:r>
              <a:rPr lang="en-US" sz="900" dirty="0" smtClean="0">
                <a:solidFill>
                  <a:srgbClr val="000000"/>
                </a:solidFill>
              </a:rPr>
              <a:t> Safari</a:t>
            </a:r>
          </a:p>
          <a:p>
            <a:pPr lvl="0"/>
            <a:endParaRPr lang="en-US" sz="1100" dirty="0">
              <a:solidFill>
                <a:srgbClr val="000000"/>
              </a:solidFill>
            </a:endParaRPr>
          </a:p>
          <a:p>
            <a:pPr lvl="0"/>
            <a:endParaRPr lang="en-US" sz="1100" dirty="0" smtClean="0">
              <a:solidFill>
                <a:srgbClr val="000000"/>
              </a:solidFill>
            </a:endParaRPr>
          </a:p>
          <a:p>
            <a:pPr lvl="0"/>
            <a:endParaRPr lang="en-US" sz="1100" dirty="0">
              <a:solidFill>
                <a:srgbClr val="000000"/>
              </a:solidFill>
            </a:endParaRPr>
          </a:p>
          <a:p>
            <a:pPr lvl="0"/>
            <a:endParaRPr lang="en-US" sz="1100" dirty="0" smtClean="0">
              <a:solidFill>
                <a:srgbClr val="000000"/>
              </a:solidFill>
            </a:endParaRPr>
          </a:p>
          <a:p>
            <a:pPr lvl="0"/>
            <a:endParaRPr lang="en-US" sz="1100" dirty="0">
              <a:solidFill>
                <a:srgbClr val="000000"/>
              </a:solidFill>
            </a:endParaRPr>
          </a:p>
          <a:p>
            <a:endParaRPr lang="en-US" dirty="0"/>
          </a:p>
        </p:txBody>
      </p:sp>
      <p:cxnSp>
        <p:nvCxnSpPr>
          <p:cNvPr id="10" name="Rett linje 9"/>
          <p:cNvCxnSpPr/>
          <p:nvPr/>
        </p:nvCxnSpPr>
        <p:spPr>
          <a:xfrm>
            <a:off x="1043793" y="3490439"/>
            <a:ext cx="4579572"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1" name="Bilde 10" descr="LogoNorsk.png"/>
          <p:cNvPicPr>
            <a:picLocks noChangeAspect="1"/>
          </p:cNvPicPr>
          <p:nvPr/>
        </p:nvPicPr>
        <p:blipFill>
          <a:blip r:embed="rId5"/>
          <a:stretch>
            <a:fillRect/>
          </a:stretch>
        </p:blipFill>
        <p:spPr>
          <a:xfrm>
            <a:off x="694366" y="5640225"/>
            <a:ext cx="532397" cy="532397"/>
          </a:xfrm>
          <a:prstGeom prst="rect">
            <a:avLst/>
          </a:prstGeom>
        </p:spPr>
      </p:pic>
      <p:pic>
        <p:nvPicPr>
          <p:cNvPr id="16" name="Bilde 15" descr="UiT_Navn_en_blaa1.png"/>
          <p:cNvPicPr>
            <a:picLocks noChangeAspect="1"/>
          </p:cNvPicPr>
          <p:nvPr/>
        </p:nvPicPr>
        <p:blipFill>
          <a:blip r:embed="rId6"/>
          <a:stretch>
            <a:fillRect/>
          </a:stretch>
        </p:blipFill>
        <p:spPr>
          <a:xfrm>
            <a:off x="0" y="0"/>
            <a:ext cx="1360025" cy="2286710"/>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1285" y="5660696"/>
            <a:ext cx="1842650" cy="504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tel 3"/>
          <p:cNvSpPr>
            <a:spLocks noGrp="1"/>
          </p:cNvSpPr>
          <p:nvPr>
            <p:ph type="subTitle" idx="1"/>
          </p:nvPr>
        </p:nvSpPr>
        <p:spPr/>
        <p:txBody>
          <a:bodyPr>
            <a:normAutofit/>
          </a:bodyPr>
          <a:lstStyle/>
          <a:p>
            <a:r>
              <a:rPr lang="nn-NO" sz="2000" b="1" dirty="0" err="1" smtClean="0"/>
              <a:t>Thank</a:t>
            </a:r>
            <a:r>
              <a:rPr lang="nn-NO" sz="2000" b="1" dirty="0" smtClean="0"/>
              <a:t> </a:t>
            </a:r>
            <a:r>
              <a:rPr lang="nn-NO" sz="2000" b="1" dirty="0" err="1"/>
              <a:t>you</a:t>
            </a:r>
            <a:r>
              <a:rPr lang="nn-NO" sz="2000" b="1" dirty="0"/>
              <a:t> </a:t>
            </a:r>
            <a:r>
              <a:rPr lang="nn-NO" sz="2000" b="1" dirty="0" smtClean="0"/>
              <a:t> </a:t>
            </a:r>
            <a:r>
              <a:rPr lang="nn-NO" sz="2000" b="1" dirty="0"/>
              <a:t>for </a:t>
            </a:r>
            <a:r>
              <a:rPr lang="nn-NO" sz="2000" b="1" dirty="0" err="1"/>
              <a:t>your</a:t>
            </a:r>
            <a:r>
              <a:rPr lang="nn-NO" sz="2000" b="1" dirty="0"/>
              <a:t> </a:t>
            </a:r>
            <a:r>
              <a:rPr lang="nn-NO" sz="2000" b="1" dirty="0" err="1" smtClean="0"/>
              <a:t>attention</a:t>
            </a:r>
            <a:r>
              <a:rPr lang="nn-NO" sz="2000" b="1" dirty="0" smtClean="0"/>
              <a:t> </a:t>
            </a:r>
            <a:r>
              <a:rPr lang="nn-NO" sz="2000" b="1" dirty="0" smtClean="0">
                <a:sym typeface="Wingdings" panose="05000000000000000000" pitchFamily="2" charset="2"/>
              </a:rPr>
              <a:t></a:t>
            </a:r>
            <a:endParaRPr lang="nn-NO" dirty="0" smtClean="0">
              <a:sym typeface="Wingdings" panose="05000000000000000000" pitchFamily="2" charset="2"/>
              <a:hlinkClick r:id="rId3"/>
            </a:endParaRPr>
          </a:p>
          <a:p>
            <a:endParaRPr lang="nn-NO" dirty="0">
              <a:sym typeface="Wingdings" panose="05000000000000000000" pitchFamily="2" charset="2"/>
              <a:hlinkClick r:id="rId3"/>
            </a:endParaRPr>
          </a:p>
          <a:p>
            <a:endParaRPr lang="nn-NO" dirty="0" smtClean="0">
              <a:sym typeface="Wingdings" panose="05000000000000000000" pitchFamily="2" charset="2"/>
              <a:hlinkClick r:id="rId3"/>
            </a:endParaRPr>
          </a:p>
          <a:p>
            <a:r>
              <a:rPr lang="nn-NO" dirty="0" smtClean="0">
                <a:sym typeface="Wingdings" panose="05000000000000000000" pitchFamily="2" charset="2"/>
                <a:hlinkClick r:id="rId3"/>
              </a:rPr>
              <a:t>Margrethe.kristiansen@uit.no</a:t>
            </a:r>
            <a:endParaRPr lang="nn-NO" dirty="0" smtClean="0">
              <a:sym typeface="Wingdings" panose="05000000000000000000" pitchFamily="2" charset="2"/>
            </a:endParaRPr>
          </a:p>
          <a:p>
            <a:endParaRPr lang="nb-NO" dirty="0"/>
          </a:p>
        </p:txBody>
      </p:sp>
    </p:spTree>
    <p:extLst>
      <p:ext uri="{BB962C8B-B14F-4D97-AF65-F5344CB8AC3E}">
        <p14:creationId xmlns:p14="http://schemas.microsoft.com/office/powerpoint/2010/main" val="35889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en-US" dirty="0"/>
              <a:t>L</a:t>
            </a:r>
            <a:r>
              <a:rPr lang="en-US" dirty="0" smtClean="0"/>
              <a:t>ong-term residential care in Norway and UK</a:t>
            </a:r>
            <a:endParaRPr lang="en-US" dirty="0"/>
          </a:p>
        </p:txBody>
      </p:sp>
      <p:sp>
        <p:nvSpPr>
          <p:cNvPr id="5" name="Plassholder for innhold 4"/>
          <p:cNvSpPr>
            <a:spLocks noGrp="1"/>
          </p:cNvSpPr>
          <p:nvPr>
            <p:ph sz="half" idx="1"/>
          </p:nvPr>
        </p:nvSpPr>
        <p:spPr/>
        <p:txBody>
          <a:bodyPr>
            <a:normAutofit lnSpcReduction="10000"/>
          </a:bodyPr>
          <a:lstStyle/>
          <a:p>
            <a:pPr marL="0" indent="0">
              <a:buNone/>
            </a:pPr>
            <a:r>
              <a:rPr lang="en-US" b="1" dirty="0" smtClean="0"/>
              <a:t>Population</a:t>
            </a:r>
            <a:r>
              <a:rPr lang="en-US" dirty="0" smtClean="0"/>
              <a:t> (2013</a:t>
            </a:r>
            <a:r>
              <a:rPr lang="en-US" dirty="0" smtClean="0"/>
              <a:t>): </a:t>
            </a:r>
            <a:endParaRPr lang="en-US" dirty="0" smtClean="0"/>
          </a:p>
          <a:p>
            <a:r>
              <a:rPr lang="en-US" dirty="0" smtClean="0"/>
              <a:t>Norway 5 136 000</a:t>
            </a:r>
          </a:p>
          <a:p>
            <a:r>
              <a:rPr lang="en-US" dirty="0" smtClean="0"/>
              <a:t>UK 64 100 000</a:t>
            </a:r>
          </a:p>
          <a:p>
            <a:pPr marL="0" indent="0">
              <a:buNone/>
            </a:pPr>
            <a:endParaRPr lang="en-US" dirty="0" smtClean="0"/>
          </a:p>
          <a:p>
            <a:pPr marL="0" indent="0">
              <a:buNone/>
            </a:pPr>
            <a:r>
              <a:rPr lang="en-US" b="1" dirty="0" smtClean="0"/>
              <a:t>Nursing homes </a:t>
            </a:r>
            <a:r>
              <a:rPr lang="en-US" dirty="0" smtClean="0"/>
              <a:t>(2012):</a:t>
            </a:r>
          </a:p>
          <a:p>
            <a:r>
              <a:rPr lang="en-US" b="1" dirty="0" smtClean="0"/>
              <a:t>Norway</a:t>
            </a:r>
            <a:r>
              <a:rPr lang="en-US" dirty="0" smtClean="0"/>
              <a:t> 992 nursing homes with 41 732 beds.</a:t>
            </a:r>
          </a:p>
          <a:p>
            <a:pPr marL="0" indent="0">
              <a:buNone/>
            </a:pPr>
            <a:r>
              <a:rPr lang="en-US" sz="1400" i="1" dirty="0" smtClean="0"/>
              <a:t>The majority (90%) are owned and operated by the public sector </a:t>
            </a:r>
            <a:endParaRPr lang="en-US" sz="1400" i="1" dirty="0" smtClean="0"/>
          </a:p>
          <a:p>
            <a:pPr marL="0" indent="0">
              <a:buNone/>
            </a:pPr>
            <a:endParaRPr lang="en-US" sz="1400" i="1" dirty="0" smtClean="0"/>
          </a:p>
          <a:p>
            <a:r>
              <a:rPr lang="en-US" b="1" dirty="0" smtClean="0"/>
              <a:t>UK</a:t>
            </a:r>
            <a:r>
              <a:rPr lang="en-US" dirty="0" smtClean="0"/>
              <a:t> 4 672 nursing homes with 215 463 beds. </a:t>
            </a:r>
          </a:p>
          <a:p>
            <a:pPr marL="0" indent="0">
              <a:buNone/>
            </a:pPr>
            <a:r>
              <a:rPr lang="en-US" sz="1400" i="1" dirty="0" smtClean="0"/>
              <a:t>Over half (52%) are for- profit, owned and operated by private companies</a:t>
            </a:r>
            <a:r>
              <a:rPr lang="en-US" sz="1400" dirty="0" smtClean="0"/>
              <a:t>. </a:t>
            </a:r>
          </a:p>
          <a:p>
            <a:pPr marL="0" indent="0">
              <a:buNone/>
            </a:pPr>
            <a:endParaRPr lang="en-US" sz="1400" dirty="0" smtClean="0"/>
          </a:p>
          <a:p>
            <a:pPr marL="0" indent="0" algn="r">
              <a:buNone/>
            </a:pPr>
            <a:r>
              <a:rPr lang="en-US" sz="1200" dirty="0" smtClean="0"/>
              <a:t>(Harrington et. al., forthcoming)</a:t>
            </a:r>
            <a:endParaRPr lang="en-US" sz="1200" dirty="0"/>
          </a:p>
          <a:p>
            <a:pPr algn="r"/>
            <a:endParaRPr lang="en-US" sz="1200" dirty="0" smtClean="0"/>
          </a:p>
          <a:p>
            <a:pPr marL="0" indent="0" algn="r">
              <a:buNone/>
            </a:pPr>
            <a:endParaRPr lang="en-US" sz="1200" dirty="0"/>
          </a:p>
        </p:txBody>
      </p:sp>
      <p:sp>
        <p:nvSpPr>
          <p:cNvPr id="6" name="Plassholder for innhold 5"/>
          <p:cNvSpPr>
            <a:spLocks noGrp="1"/>
          </p:cNvSpPr>
          <p:nvPr>
            <p:ph sz="half" idx="13"/>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368" y="2169993"/>
            <a:ext cx="4180802" cy="3521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7640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en-US" dirty="0" smtClean="0"/>
              <a:t>One definition of nursing home:</a:t>
            </a:r>
            <a:endParaRPr lang="en-US" dirty="0"/>
          </a:p>
        </p:txBody>
      </p:sp>
      <p:sp>
        <p:nvSpPr>
          <p:cNvPr id="6" name="Plassholder for innhold 5"/>
          <p:cNvSpPr>
            <a:spLocks noGrp="1"/>
          </p:cNvSpPr>
          <p:nvPr>
            <p:ph sz="half" idx="1"/>
          </p:nvPr>
        </p:nvSpPr>
        <p:spPr/>
        <p:txBody>
          <a:bodyPr/>
          <a:lstStyle/>
          <a:p>
            <a:pPr marL="0" indent="0">
              <a:buNone/>
            </a:pPr>
            <a:endParaRPr lang="en-US" dirty="0" smtClean="0"/>
          </a:p>
          <a:p>
            <a:pPr marL="0" indent="0">
              <a:buNone/>
            </a:pPr>
            <a:endParaRPr lang="en-GB" dirty="0" smtClean="0"/>
          </a:p>
          <a:p>
            <a:pPr marL="0" indent="0">
              <a:buNone/>
            </a:pPr>
            <a:r>
              <a:rPr lang="en-GB" i="1" dirty="0" smtClean="0"/>
              <a:t>Nursing </a:t>
            </a:r>
            <a:r>
              <a:rPr lang="en-GB" i="1" dirty="0"/>
              <a:t>homes operates as medical institutions that provide </a:t>
            </a:r>
            <a:r>
              <a:rPr lang="en-GB" b="1" i="1" dirty="0"/>
              <a:t>accommodation</a:t>
            </a:r>
            <a:r>
              <a:rPr lang="en-GB" i="1" dirty="0"/>
              <a:t> and </a:t>
            </a:r>
            <a:r>
              <a:rPr lang="en-GB" b="1" i="1" dirty="0"/>
              <a:t>medical care</a:t>
            </a:r>
            <a:r>
              <a:rPr lang="en-GB" i="1" dirty="0"/>
              <a:t> to elderly individuals who can no longer obtain suitable care in their homes but who nevertheless do not need hospital care </a:t>
            </a:r>
            <a:r>
              <a:rPr lang="en-GB" i="1" dirty="0" smtClean="0"/>
              <a:t>       </a:t>
            </a:r>
            <a:r>
              <a:rPr lang="en-US" sz="1200" dirty="0" smtClean="0"/>
              <a:t>(</a:t>
            </a:r>
            <a:r>
              <a:rPr lang="en-US" sz="1200" dirty="0" err="1" smtClean="0"/>
              <a:t>Jakobsen</a:t>
            </a:r>
            <a:r>
              <a:rPr lang="en-US" sz="1200" dirty="0" smtClean="0"/>
              <a:t> F., 2005)</a:t>
            </a:r>
            <a:endParaRPr lang="en-US" dirty="0"/>
          </a:p>
        </p:txBody>
      </p:sp>
      <p:pic>
        <p:nvPicPr>
          <p:cNvPr id="1026" name="Picture 2"/>
          <p:cNvPicPr>
            <a:picLocks noGrp="1" noChangeAspect="1" noChangeArrowheads="1"/>
          </p:cNvPicPr>
          <p:nvPr>
            <p:ph sz="half" idx="13"/>
          </p:nvPr>
        </p:nvPicPr>
        <p:blipFill>
          <a:blip r:embed="rId3">
            <a:extLst>
              <a:ext uri="{28A0092B-C50C-407E-A947-70E740481C1C}">
                <a14:useLocalDpi xmlns:a14="http://schemas.microsoft.com/office/drawing/2010/main" val="0"/>
              </a:ext>
            </a:extLst>
          </a:blip>
          <a:srcRect/>
          <a:stretch>
            <a:fillRect/>
          </a:stretch>
        </p:blipFill>
        <p:spPr bwMode="auto">
          <a:xfrm>
            <a:off x="5884443" y="2593075"/>
            <a:ext cx="2413396" cy="2756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108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Elderly care in alteration</a:t>
            </a:r>
            <a:br>
              <a:rPr lang="en-US" dirty="0" smtClean="0"/>
            </a:br>
            <a:r>
              <a:rPr lang="en-US" sz="2000" b="0" dirty="0" smtClean="0"/>
              <a:t>- need for new occupational categories?</a:t>
            </a:r>
            <a:endParaRPr lang="en-US" sz="2000" b="0" dirty="0"/>
          </a:p>
        </p:txBody>
      </p:sp>
      <p:sp>
        <p:nvSpPr>
          <p:cNvPr id="3" name="Plassholder for innhold 2"/>
          <p:cNvSpPr>
            <a:spLocks noGrp="1"/>
          </p:cNvSpPr>
          <p:nvPr>
            <p:ph idx="1"/>
          </p:nvPr>
        </p:nvSpPr>
        <p:spPr/>
        <p:txBody>
          <a:bodyPr>
            <a:normAutofit/>
          </a:bodyPr>
          <a:lstStyle/>
          <a:p>
            <a:pPr marL="0" indent="0">
              <a:buNone/>
            </a:pPr>
            <a:r>
              <a:rPr lang="en-US" dirty="0"/>
              <a:t>L</a:t>
            </a:r>
            <a:r>
              <a:rPr lang="en-US" dirty="0" smtClean="0"/>
              <a:t>ong- </a:t>
            </a:r>
            <a:r>
              <a:rPr lang="en-US" dirty="0"/>
              <a:t>term residential care has been undergoing </a:t>
            </a:r>
            <a:r>
              <a:rPr lang="en-US" dirty="0" smtClean="0"/>
              <a:t>major changes </a:t>
            </a:r>
            <a:r>
              <a:rPr lang="en-US" dirty="0"/>
              <a:t>during the last decades, with </a:t>
            </a:r>
            <a:r>
              <a:rPr lang="en-US" dirty="0" smtClean="0"/>
              <a:t>following</a:t>
            </a:r>
            <a:r>
              <a:rPr lang="en-US" dirty="0" smtClean="0"/>
              <a:t> </a:t>
            </a:r>
            <a:r>
              <a:rPr lang="en-US" dirty="0"/>
              <a:t>implications for the elderly care and </a:t>
            </a:r>
            <a:r>
              <a:rPr lang="en-US" dirty="0" smtClean="0"/>
              <a:t>staffing in nursing homes:</a:t>
            </a:r>
          </a:p>
          <a:p>
            <a:pPr marL="0" indent="0">
              <a:buNone/>
            </a:pPr>
            <a:endParaRPr lang="en-US" dirty="0"/>
          </a:p>
          <a:p>
            <a:pPr marL="0" indent="0">
              <a:buNone/>
            </a:pPr>
            <a:r>
              <a:rPr lang="en-US" dirty="0"/>
              <a:t>Increased medical complexity in care speaks for more skilled labor</a:t>
            </a:r>
            <a:r>
              <a:rPr lang="en-US" dirty="0" smtClean="0"/>
              <a:t>!</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00" y="3551332"/>
            <a:ext cx="200025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576" y="3606348"/>
            <a:ext cx="1828800" cy="265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0733" y="3551332"/>
            <a:ext cx="2435912" cy="265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6207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US" dirty="0" smtClean="0"/>
              <a:t>What occupational categories do we need in nursing homes, and why?</a:t>
            </a:r>
            <a:endParaRPr lang="en-US" dirty="0"/>
          </a:p>
        </p:txBody>
      </p:sp>
      <p:sp>
        <p:nvSpPr>
          <p:cNvPr id="3" name="Plassholder for innhold 2"/>
          <p:cNvSpPr>
            <a:spLocks noGrp="1"/>
          </p:cNvSpPr>
          <p:nvPr>
            <p:ph sz="half" idx="4294967295"/>
          </p:nvPr>
        </p:nvSpPr>
        <p:spPr>
          <a:xfrm>
            <a:off x="0" y="1851025"/>
            <a:ext cx="4257675" cy="4281488"/>
          </a:xfrm>
        </p:spPr>
        <p:txBody>
          <a:bodyPr>
            <a:normAutofit/>
          </a:bodyPr>
          <a:lstStyle/>
          <a:p>
            <a:pPr marL="0" indent="0">
              <a:buNone/>
            </a:pPr>
            <a:endParaRPr lang="en-US" dirty="0"/>
          </a:p>
          <a:p>
            <a:pPr>
              <a:buFont typeface="Wingdings" panose="05000000000000000000" pitchFamily="2" charset="2"/>
              <a:buChar char="Ø"/>
            </a:pPr>
            <a:r>
              <a:rPr lang="en-US" b="1" i="1" dirty="0" smtClean="0"/>
              <a:t>Health care </a:t>
            </a:r>
            <a:r>
              <a:rPr lang="en-US" b="1" i="1" dirty="0" smtClean="0"/>
              <a:t>assistants (HCA) and </a:t>
            </a:r>
            <a:r>
              <a:rPr lang="en-US" b="1" i="1" dirty="0"/>
              <a:t>r</a:t>
            </a:r>
            <a:r>
              <a:rPr lang="en-US" b="1" i="1" dirty="0" smtClean="0"/>
              <a:t>egistered </a:t>
            </a:r>
            <a:r>
              <a:rPr lang="en-US" b="1" i="1" dirty="0"/>
              <a:t>n</a:t>
            </a:r>
            <a:r>
              <a:rPr lang="en-US" b="1" i="1" dirty="0" smtClean="0"/>
              <a:t>urses </a:t>
            </a:r>
            <a:r>
              <a:rPr lang="en-US" b="1" i="1" dirty="0" smtClean="0"/>
              <a:t>(RN)</a:t>
            </a:r>
            <a:endParaRPr lang="en-US" dirty="0" smtClean="0"/>
          </a:p>
          <a:p>
            <a:pPr>
              <a:buFont typeface="Wingdings" panose="05000000000000000000" pitchFamily="2" charset="2"/>
              <a:buChar char="Ø"/>
            </a:pPr>
            <a:r>
              <a:rPr lang="en-US" b="1" dirty="0" smtClean="0"/>
              <a:t>Pharmacis</a:t>
            </a:r>
            <a:r>
              <a:rPr lang="en-US" b="1" dirty="0"/>
              <a:t>t</a:t>
            </a:r>
            <a:endParaRPr lang="en-US" b="1" dirty="0"/>
          </a:p>
          <a:p>
            <a:pPr>
              <a:buFont typeface="Wingdings" panose="05000000000000000000" pitchFamily="2" charset="2"/>
              <a:buChar char="Ø"/>
            </a:pPr>
            <a:r>
              <a:rPr lang="en-US" b="1" dirty="0" smtClean="0"/>
              <a:t>Doctors/Geriatric </a:t>
            </a:r>
            <a:r>
              <a:rPr lang="en-US" b="1" dirty="0" smtClean="0"/>
              <a:t>specialist</a:t>
            </a:r>
            <a:endParaRPr lang="en-US" b="1" dirty="0"/>
          </a:p>
          <a:p>
            <a:pPr>
              <a:buFont typeface="Wingdings" panose="05000000000000000000" pitchFamily="2" charset="2"/>
              <a:buChar char="Ø"/>
            </a:pPr>
            <a:r>
              <a:rPr lang="en-US" b="1" dirty="0" smtClean="0"/>
              <a:t>Physiotherapists/ Occupational therapist</a:t>
            </a:r>
          </a:p>
          <a:p>
            <a:pPr>
              <a:buFont typeface="Wingdings" panose="05000000000000000000" pitchFamily="2" charset="2"/>
              <a:buChar char="Ø"/>
            </a:pPr>
            <a:r>
              <a:rPr lang="en-US" b="1" dirty="0" smtClean="0"/>
              <a:t>Nutrition specialist</a:t>
            </a:r>
          </a:p>
          <a:p>
            <a:pPr>
              <a:buFont typeface="Wingdings" panose="05000000000000000000" pitchFamily="2" charset="2"/>
              <a:buChar char="Ø"/>
            </a:pPr>
            <a:r>
              <a:rPr lang="en-US" b="1" i="1" dirty="0" smtClean="0">
                <a:solidFill>
                  <a:schemeClr val="tx2"/>
                </a:solidFill>
              </a:rPr>
              <a:t>Volunteers</a:t>
            </a:r>
          </a:p>
          <a:p>
            <a:pPr>
              <a:buFont typeface="+mj-lt"/>
              <a:buAutoNum type="arabicPeriod"/>
            </a:pPr>
            <a:endParaRPr lang="en-US" dirty="0" smtClean="0"/>
          </a:p>
          <a:p>
            <a:pPr>
              <a:buFont typeface="+mj-lt"/>
              <a:buAutoNum type="arabicPeriod"/>
            </a:pPr>
            <a:endParaRPr lang="en-US" dirty="0" smtClean="0"/>
          </a:p>
          <a:p>
            <a:pPr>
              <a:buFont typeface="+mj-lt"/>
              <a:buAutoNum type="arabicPeriod"/>
            </a:pPr>
            <a:endParaRPr lang="en-US" dirty="0" smtClean="0"/>
          </a:p>
          <a:p>
            <a:pPr>
              <a:buFont typeface="+mj-lt"/>
              <a:buAutoNum type="arabicPeriod"/>
            </a:pPr>
            <a:endParaRPr lang="en-US" dirty="0" smtClean="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smtClean="0"/>
          </a:p>
          <a:p>
            <a:pPr marL="0" indent="0">
              <a:buNone/>
            </a:pPr>
            <a:endParaRPr lang="en-US" dirty="0"/>
          </a:p>
        </p:txBody>
      </p:sp>
      <p:sp>
        <p:nvSpPr>
          <p:cNvPr id="4" name="Plassholder for innhold 3"/>
          <p:cNvSpPr>
            <a:spLocks noGrp="1"/>
          </p:cNvSpPr>
          <p:nvPr>
            <p:ph sz="half" idx="4294967295"/>
          </p:nvPr>
        </p:nvSpPr>
        <p:spPr>
          <a:xfrm>
            <a:off x="5521325" y="1844675"/>
            <a:ext cx="3622675" cy="4287838"/>
          </a:xfrm>
        </p:spPr>
        <p:txBody>
          <a:bodyPr>
            <a:normAutofit/>
          </a:bodyPr>
          <a:lstStyle/>
          <a:p>
            <a:pPr marL="0" indent="0">
              <a:buNone/>
            </a:pPr>
            <a:endParaRPr lang="en-US" dirty="0"/>
          </a:p>
          <a:p>
            <a:pPr marL="0" indent="0">
              <a:buNone/>
            </a:pP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493" y="3510037"/>
            <a:ext cx="2346620" cy="1416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8493" y="1790276"/>
            <a:ext cx="2286000"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3289" y="5076825"/>
            <a:ext cx="257175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9289" y="3971925"/>
            <a:ext cx="1524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9118" y="1917087"/>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1293" y="5135823"/>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292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Nursing leadership</a:t>
            </a:r>
            <a:endParaRPr lang="en-US" dirty="0"/>
          </a:p>
        </p:txBody>
      </p:sp>
      <p:sp>
        <p:nvSpPr>
          <p:cNvPr id="3" name="Plassholder for innhold 2"/>
          <p:cNvSpPr>
            <a:spLocks noGrp="1"/>
          </p:cNvSpPr>
          <p:nvPr>
            <p:ph idx="1"/>
          </p:nvPr>
        </p:nvSpPr>
        <p:spPr/>
        <p:txBody>
          <a:bodyPr/>
          <a:lstStyle/>
          <a:p>
            <a:pPr marL="0" indent="0">
              <a:buNone/>
            </a:pPr>
            <a:endParaRPr lang="en-GB" dirty="0" smtClean="0"/>
          </a:p>
          <a:p>
            <a:pPr marL="0" indent="0">
              <a:buNone/>
            </a:pPr>
            <a:endParaRPr lang="en-GB" dirty="0"/>
          </a:p>
          <a:p>
            <a:pPr marL="0" indent="0">
              <a:buNone/>
            </a:pPr>
            <a:r>
              <a:rPr lang="en-GB" dirty="0"/>
              <a:t>N</a:t>
            </a:r>
            <a:r>
              <a:rPr lang="en-GB" dirty="0" smtClean="0"/>
              <a:t>ursing </a:t>
            </a:r>
            <a:r>
              <a:rPr lang="en-GB" dirty="0"/>
              <a:t>leadership is understood as the process of influencing people to accomplish goals. Influencing others is an instrumental part of leadership and means that leaders affect others, often by inspiring, enlivening, and engaging others to participate. In this way, the process of leadership requires interaction between the leader and the </a:t>
            </a:r>
            <a:r>
              <a:rPr lang="en-GB" dirty="0" smtClean="0"/>
              <a:t>followers</a:t>
            </a:r>
            <a:r>
              <a:rPr lang="en-GB" dirty="0"/>
              <a:t> </a:t>
            </a:r>
            <a:r>
              <a:rPr lang="en-GB" sz="1200" dirty="0" smtClean="0"/>
              <a:t>(Kelly, 2012)</a:t>
            </a:r>
          </a:p>
          <a:p>
            <a:pPr marL="0" indent="0">
              <a:buNone/>
            </a:pPr>
            <a:endParaRPr lang="en-GB" dirty="0"/>
          </a:p>
          <a:p>
            <a:pPr marL="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262" y="4376312"/>
            <a:ext cx="26574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5756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Promising practices</a:t>
            </a:r>
            <a:endParaRPr lang="en-US" dirty="0"/>
          </a:p>
        </p:txBody>
      </p:sp>
      <p:sp>
        <p:nvSpPr>
          <p:cNvPr id="3" name="Plassholder for innhold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sz="2800" i="1" dirty="0" smtClean="0">
                <a:solidFill>
                  <a:schemeClr val="tx2"/>
                </a:solidFill>
              </a:rPr>
              <a:t>Visible nursing leadership</a:t>
            </a:r>
            <a:r>
              <a:rPr lang="en-US" sz="2800" i="1" dirty="0" smtClean="0"/>
              <a:t>, the </a:t>
            </a:r>
            <a:r>
              <a:rPr lang="en-US" sz="2800" i="1" dirty="0"/>
              <a:t>key element to ensure </a:t>
            </a:r>
            <a:r>
              <a:rPr lang="en-US" sz="2800" i="1" dirty="0" smtClean="0"/>
              <a:t>promising practices in </a:t>
            </a:r>
            <a:r>
              <a:rPr lang="en-US" sz="2800" i="1" dirty="0"/>
              <a:t>nursing homes</a:t>
            </a:r>
          </a:p>
        </p:txBody>
      </p:sp>
    </p:spTree>
    <p:extLst>
      <p:ext uri="{BB962C8B-B14F-4D97-AF65-F5344CB8AC3E}">
        <p14:creationId xmlns:p14="http://schemas.microsoft.com/office/powerpoint/2010/main" val="4076669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en-US" dirty="0" smtClean="0"/>
              <a:t>Summing up</a:t>
            </a:r>
            <a:endParaRPr lang="en-US" dirty="0"/>
          </a:p>
        </p:txBody>
      </p:sp>
      <p:sp>
        <p:nvSpPr>
          <p:cNvPr id="6" name="Plassholder for innhold 5"/>
          <p:cNvSpPr>
            <a:spLocks noGrp="1"/>
          </p:cNvSpPr>
          <p:nvPr>
            <p:ph sz="half" idx="1"/>
          </p:nvPr>
        </p:nvSpPr>
        <p:spPr/>
        <p:txBody>
          <a:bodyPr/>
          <a:lstStyle/>
          <a:p>
            <a:pPr>
              <a:buFont typeface="Wingdings" pitchFamily="2" charset="2"/>
              <a:buChar char="Ø"/>
            </a:pPr>
            <a:endParaRPr lang="en-US" dirty="0" smtClean="0"/>
          </a:p>
          <a:p>
            <a:pPr lvl="0">
              <a:buFont typeface="Wingdings" panose="05000000000000000000" pitchFamily="2" charset="2"/>
              <a:buChar char="Ø"/>
            </a:pPr>
            <a:r>
              <a:rPr lang="en-US" sz="2000" dirty="0"/>
              <a:t>We need more skilled labor </a:t>
            </a:r>
            <a:r>
              <a:rPr lang="en-US" sz="2000" dirty="0" smtClean="0"/>
              <a:t>through </a:t>
            </a:r>
            <a:r>
              <a:rPr lang="en-US" sz="2000" dirty="0"/>
              <a:t>strengthen the number of existing occupational </a:t>
            </a:r>
            <a:r>
              <a:rPr lang="en-US" sz="2000" dirty="0" smtClean="0"/>
              <a:t>categories</a:t>
            </a:r>
          </a:p>
          <a:p>
            <a:pPr marL="0" lvl="0" indent="0">
              <a:buNone/>
            </a:pPr>
            <a:r>
              <a:rPr lang="en-US" sz="2000" dirty="0" smtClean="0"/>
              <a:t> </a:t>
            </a:r>
            <a:endParaRPr lang="nb-NO" sz="2000" dirty="0"/>
          </a:p>
          <a:p>
            <a:pPr lvl="0">
              <a:buFont typeface="Wingdings" panose="05000000000000000000" pitchFamily="2" charset="2"/>
              <a:buChar char="Ø"/>
            </a:pPr>
            <a:r>
              <a:rPr lang="en-US" sz="2000" dirty="0"/>
              <a:t>We need more visible nursing </a:t>
            </a:r>
            <a:r>
              <a:rPr lang="en-US" sz="2000" dirty="0" smtClean="0"/>
              <a:t>leadership in long term residential care.</a:t>
            </a:r>
          </a:p>
          <a:p>
            <a:pPr marL="0" lvl="0" indent="0">
              <a:buNone/>
            </a:pPr>
            <a:r>
              <a:rPr lang="en-US" dirty="0" smtClean="0"/>
              <a:t> </a:t>
            </a:r>
            <a:endParaRPr lang="nb-NO" dirty="0"/>
          </a:p>
          <a:p>
            <a:pPr marL="0" indent="0">
              <a:buNone/>
            </a:pPr>
            <a:endParaRPr lang="en-US" dirty="0"/>
          </a:p>
        </p:txBody>
      </p:sp>
      <p:pic>
        <p:nvPicPr>
          <p:cNvPr id="3075" name="Picture 3"/>
          <p:cNvPicPr>
            <a:picLocks noGrp="1" noChangeAspect="1" noChangeArrowheads="1"/>
          </p:cNvPicPr>
          <p:nvPr>
            <p:ph sz="half" idx="13"/>
          </p:nvPr>
        </p:nvPicPr>
        <p:blipFill>
          <a:blip r:embed="rId3">
            <a:extLst>
              <a:ext uri="{28A0092B-C50C-407E-A947-70E740481C1C}">
                <a14:useLocalDpi xmlns:a14="http://schemas.microsoft.com/office/drawing/2010/main" val="0"/>
              </a:ext>
            </a:extLst>
          </a:blip>
          <a:srcRect/>
          <a:stretch>
            <a:fillRect/>
          </a:stretch>
        </p:blipFill>
        <p:spPr bwMode="auto">
          <a:xfrm>
            <a:off x="5092510" y="1687654"/>
            <a:ext cx="3575393" cy="2683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2509" y="3729181"/>
            <a:ext cx="3575393" cy="268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0467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endParaRPr lang="en-US"/>
          </a:p>
        </p:txBody>
      </p:sp>
      <p:sp>
        <p:nvSpPr>
          <p:cNvPr id="6" name="Plassholder for innhold 5"/>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2800" b="1" i="1" dirty="0"/>
              <a:t>I</a:t>
            </a:r>
            <a:r>
              <a:rPr lang="en-US" sz="2800" b="1" i="1" dirty="0" smtClean="0"/>
              <a:t>f </a:t>
            </a:r>
            <a:r>
              <a:rPr lang="en-US" sz="2800" b="1" i="1" dirty="0"/>
              <a:t>you think you are too small to make a difference, you haven’t tried to sleep with a mosquito in the </a:t>
            </a:r>
            <a:r>
              <a:rPr lang="en-US" sz="2800" b="1" i="1" dirty="0" smtClean="0"/>
              <a:t>room </a:t>
            </a:r>
            <a:r>
              <a:rPr lang="en-US" sz="1600" dirty="0" smtClean="0"/>
              <a:t>(Dalai Lama) </a:t>
            </a:r>
            <a:endParaRPr lang="nb-NO" sz="1600" dirty="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0003" y="1751183"/>
            <a:ext cx="23526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0490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Mal_bilde_engelsk">
  <a:themeElements>
    <a:clrScheme name="Egendefinert 5">
      <a:dk1>
        <a:sysClr val="windowText" lastClr="000000"/>
      </a:dk1>
      <a:lt1>
        <a:sysClr val="window" lastClr="FFFFFF"/>
      </a:lt1>
      <a:dk2>
        <a:srgbClr val="00617F"/>
      </a:dk2>
      <a:lt2>
        <a:srgbClr val="EEECE1"/>
      </a:lt2>
      <a:accent1>
        <a:srgbClr val="00617F"/>
      </a:accent1>
      <a:accent2>
        <a:srgbClr val="CB343B"/>
      </a:accent2>
      <a:accent3>
        <a:srgbClr val="15718F"/>
      </a:accent3>
      <a:accent4>
        <a:srgbClr val="59A1A2"/>
      </a:accent4>
      <a:accent5>
        <a:srgbClr val="26828C"/>
      </a:accent5>
      <a:accent6>
        <a:srgbClr val="DE7C00"/>
      </a:accent6>
      <a:hlink>
        <a:srgbClr val="007396"/>
      </a:hlink>
      <a:folHlink>
        <a:srgbClr val="A6BB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Mal_bilde_engelsk</Template>
  <TotalTime>5124</TotalTime>
  <Words>382</Words>
  <Application>Microsoft Office PowerPoint</Application>
  <PresentationFormat>Skjermfremvisning (4:3)</PresentationFormat>
  <Paragraphs>110</Paragraphs>
  <Slides>10</Slides>
  <Notes>8</Notes>
  <HiddenSlides>0</HiddenSlides>
  <MMClips>0</MMClips>
  <ScaleCrop>false</ScaleCrop>
  <HeadingPairs>
    <vt:vector size="4" baseType="variant">
      <vt:variant>
        <vt:lpstr>Tema</vt:lpstr>
      </vt:variant>
      <vt:variant>
        <vt:i4>1</vt:i4>
      </vt:variant>
      <vt:variant>
        <vt:lpstr>Lysbildetitler</vt:lpstr>
      </vt:variant>
      <vt:variant>
        <vt:i4>10</vt:i4>
      </vt:variant>
    </vt:vector>
  </HeadingPairs>
  <TitlesOfParts>
    <vt:vector size="11" baseType="lpstr">
      <vt:lpstr>Mal_bilde_engelsk</vt:lpstr>
      <vt:lpstr>Occupational categories in nursing homes Reflections on Norway and UK </vt:lpstr>
      <vt:lpstr>Long-term residential care in Norway and UK</vt:lpstr>
      <vt:lpstr>One definition of nursing home:</vt:lpstr>
      <vt:lpstr>Elderly care in alteration - need for new occupational categories?</vt:lpstr>
      <vt:lpstr>What occupational categories do we need in nursing homes, and why?</vt:lpstr>
      <vt:lpstr>Nursing leadership</vt:lpstr>
      <vt:lpstr>Promising practices</vt:lpstr>
      <vt:lpstr>Summing up</vt:lpstr>
      <vt:lpstr>PowerPoint-presentasjon</vt:lpstr>
      <vt:lpstr>PowerPoint-presentasjon</vt:lpstr>
    </vt:vector>
  </TitlesOfParts>
  <Company>University of Tromsø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home dwelling elderly experience the assistive technology device provision process?</dc:title>
  <dc:creator>Windows User</dc:creator>
  <cp:lastModifiedBy>Windows User</cp:lastModifiedBy>
  <cp:revision>330</cp:revision>
  <dcterms:created xsi:type="dcterms:W3CDTF">2014-05-20T06:26:34Z</dcterms:created>
  <dcterms:modified xsi:type="dcterms:W3CDTF">2015-05-18T22:04:32Z</dcterms:modified>
</cp:coreProperties>
</file>